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6" r:id="rId1"/>
  </p:sldMasterIdLst>
  <p:notesMasterIdLst>
    <p:notesMasterId r:id="rId35"/>
  </p:notesMasterIdLst>
  <p:handoutMasterIdLst>
    <p:handoutMasterId r:id="rId36"/>
  </p:handoutMasterIdLst>
  <p:sldIdLst>
    <p:sldId id="256" r:id="rId2"/>
    <p:sldId id="326" r:id="rId3"/>
    <p:sldId id="327" r:id="rId4"/>
    <p:sldId id="343" r:id="rId5"/>
    <p:sldId id="345" r:id="rId6"/>
    <p:sldId id="328" r:id="rId7"/>
    <p:sldId id="329" r:id="rId8"/>
    <p:sldId id="334" r:id="rId9"/>
    <p:sldId id="347" r:id="rId10"/>
    <p:sldId id="346" r:id="rId11"/>
    <p:sldId id="335" r:id="rId12"/>
    <p:sldId id="337" r:id="rId13"/>
    <p:sldId id="338" r:id="rId14"/>
    <p:sldId id="339" r:id="rId15"/>
    <p:sldId id="340" r:id="rId16"/>
    <p:sldId id="341" r:id="rId17"/>
    <p:sldId id="342" r:id="rId18"/>
    <p:sldId id="348" r:id="rId19"/>
    <p:sldId id="349" r:id="rId20"/>
    <p:sldId id="358" r:id="rId21"/>
    <p:sldId id="359" r:id="rId22"/>
    <p:sldId id="360" r:id="rId23"/>
    <p:sldId id="357" r:id="rId24"/>
    <p:sldId id="361" r:id="rId25"/>
    <p:sldId id="350" r:id="rId26"/>
    <p:sldId id="362" r:id="rId27"/>
    <p:sldId id="356" r:id="rId28"/>
    <p:sldId id="363" r:id="rId29"/>
    <p:sldId id="364" r:id="rId30"/>
    <p:sldId id="354" r:id="rId31"/>
    <p:sldId id="365" r:id="rId32"/>
    <p:sldId id="297" r:id="rId33"/>
    <p:sldId id="299" r:id="rId34"/>
  </p:sldIdLst>
  <p:sldSz cx="15646400" cy="11734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>
        <p15:guide id="1" orient="horz" pos="3696" userDrawn="1">
          <p15:clr>
            <a:srgbClr val="A4A3A4"/>
          </p15:clr>
        </p15:guide>
        <p15:guide id="2" pos="49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bina Panayotova" initials="SP" lastIdx="1" clrIdx="0">
    <p:extLst>
      <p:ext uri="{19B8F6BF-5375-455C-9EA6-DF929625EA0E}">
        <p15:presenceInfo xmlns:p15="http://schemas.microsoft.com/office/powerpoint/2012/main" userId="S-1-5-21-4077282837-1950384282-2482728020-1472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8EF"/>
    <a:srgbClr val="6C9199"/>
    <a:srgbClr val="D0CEC6"/>
    <a:srgbClr val="D3D1D4"/>
    <a:srgbClr val="A4A195"/>
    <a:srgbClr val="C0C0BD"/>
    <a:srgbClr val="8DA1B2"/>
    <a:srgbClr val="8E9FAF"/>
    <a:srgbClr val="90A2B0"/>
    <a:srgbClr val="8A9D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72" autoAdjust="0"/>
    <p:restoredTop sz="70700" autoAdjust="0"/>
  </p:normalViewPr>
  <p:slideViewPr>
    <p:cSldViewPr snapToGrid="0">
      <p:cViewPr varScale="1">
        <p:scale>
          <a:sx n="54" d="100"/>
          <a:sy n="54" d="100"/>
        </p:scale>
        <p:origin x="1968" y="36"/>
      </p:cViewPr>
      <p:guideLst>
        <p:guide orient="horz" pos="3696"/>
        <p:guide pos="4928"/>
      </p:guideLst>
    </p:cSldViewPr>
  </p:slideViewPr>
  <p:outlineViewPr>
    <p:cViewPr>
      <p:scale>
        <a:sx n="33" d="100"/>
        <a:sy n="33" d="100"/>
      </p:scale>
      <p:origin x="0" y="-8202"/>
    </p:cViewPr>
  </p:outlineViewPr>
  <p:notesTextViewPr>
    <p:cViewPr>
      <p:scale>
        <a:sx n="200" d="100"/>
        <a:sy n="200" d="100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270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Chaov" userId="ab06d56f74e407a5" providerId="LiveId" clId="{B8E6E0CE-2052-45F1-8992-40395E83AB02}"/>
    <pc:docChg chg="undo redo custSel addSld delSld modSld sldOrd">
      <pc:chgData name="Martin Chaov" userId="ab06d56f74e407a5" providerId="LiveId" clId="{B8E6E0CE-2052-45F1-8992-40395E83AB02}" dt="2018-04-27T21:53:41.976" v="3413"/>
      <pc:docMkLst>
        <pc:docMk/>
      </pc:docMkLst>
      <pc:sldChg chg="modSp modNotesTx">
        <pc:chgData name="Martin Chaov" userId="ab06d56f74e407a5" providerId="LiveId" clId="{B8E6E0CE-2052-45F1-8992-40395E83AB02}" dt="2018-04-27T21:18:20.978" v="3046" actId="732"/>
        <pc:sldMkLst>
          <pc:docMk/>
          <pc:sldMk cId="3063698039" sldId="256"/>
        </pc:sldMkLst>
        <pc:picChg chg="mod modCrop">
          <ac:chgData name="Martin Chaov" userId="ab06d56f74e407a5" providerId="LiveId" clId="{B8E6E0CE-2052-45F1-8992-40395E83AB02}" dt="2018-04-27T21:18:20.978" v="3046" actId="732"/>
          <ac:picMkLst>
            <pc:docMk/>
            <pc:sldMk cId="3063698039" sldId="256"/>
            <ac:picMk id="13" creationId="{00000000-0000-0000-0000-000000000000}"/>
          </ac:picMkLst>
        </pc:picChg>
      </pc:sldChg>
      <pc:sldChg chg="modTransition">
        <pc:chgData name="Martin Chaov" userId="ab06d56f74e407a5" providerId="LiveId" clId="{B8E6E0CE-2052-45F1-8992-40395E83AB02}" dt="2018-04-27T21:44:28.914" v="3389"/>
        <pc:sldMkLst>
          <pc:docMk/>
          <pc:sldMk cId="3171594871" sldId="297"/>
        </pc:sldMkLst>
      </pc:sldChg>
      <pc:sldChg chg="addSp delSp modSp modTransition modAnim">
        <pc:chgData name="Martin Chaov" userId="ab06d56f74e407a5" providerId="LiveId" clId="{B8E6E0CE-2052-45F1-8992-40395E83AB02}" dt="2018-04-27T21:41:07.357" v="3326"/>
        <pc:sldMkLst>
          <pc:docMk/>
          <pc:sldMk cId="2457308792" sldId="299"/>
        </pc:sldMkLst>
        <pc:spChg chg="del">
          <ac:chgData name="Martin Chaov" userId="ab06d56f74e407a5" providerId="LiveId" clId="{B8E6E0CE-2052-45F1-8992-40395E83AB02}" dt="2018-04-27T18:24:55.313" v="2895" actId="478"/>
          <ac:spMkLst>
            <pc:docMk/>
            <pc:sldMk cId="2457308792" sldId="299"/>
            <ac:spMk id="2" creationId="{00000000-0000-0000-0000-000000000000}"/>
          </ac:spMkLst>
        </pc:spChg>
        <pc:spChg chg="mod">
          <ac:chgData name="Martin Chaov" userId="ab06d56f74e407a5" providerId="LiveId" clId="{B8E6E0CE-2052-45F1-8992-40395E83AB02}" dt="2018-04-27T18:25:01.326" v="2897" actId="1076"/>
          <ac:spMkLst>
            <pc:docMk/>
            <pc:sldMk cId="2457308792" sldId="299"/>
            <ac:spMk id="3" creationId="{00000000-0000-0000-0000-000000000000}"/>
          </ac:spMkLst>
        </pc:spChg>
        <pc:spChg chg="add del mod">
          <ac:chgData name="Martin Chaov" userId="ab06d56f74e407a5" providerId="LiveId" clId="{B8E6E0CE-2052-45F1-8992-40395E83AB02}" dt="2018-04-27T18:24:57.266" v="2896" actId="478"/>
          <ac:spMkLst>
            <pc:docMk/>
            <pc:sldMk cId="2457308792" sldId="299"/>
            <ac:spMk id="6" creationId="{15463610-CB31-4457-A60D-4EDFF8F9C04B}"/>
          </ac:spMkLst>
        </pc:spChg>
        <pc:picChg chg="mod">
          <ac:chgData name="Martin Chaov" userId="ab06d56f74e407a5" providerId="LiveId" clId="{B8E6E0CE-2052-45F1-8992-40395E83AB02}" dt="2018-04-27T18:25:06.255" v="2898" actId="1076"/>
          <ac:picMkLst>
            <pc:docMk/>
            <pc:sldMk cId="2457308792" sldId="299"/>
            <ac:picMk id="5" creationId="{B062456B-F5DD-45AB-890A-0E430FB864CB}"/>
          </ac:picMkLst>
        </pc:picChg>
        <pc:picChg chg="add mod">
          <ac:chgData name="Martin Chaov" userId="ab06d56f74e407a5" providerId="LiveId" clId="{B8E6E0CE-2052-45F1-8992-40395E83AB02}" dt="2018-04-27T18:27:17.466" v="2905" actId="1076"/>
          <ac:picMkLst>
            <pc:docMk/>
            <pc:sldMk cId="2457308792" sldId="299"/>
            <ac:picMk id="7" creationId="{DBCAA6D8-6048-45C6-ADD2-C72787A3030A}"/>
          </ac:picMkLst>
        </pc:picChg>
      </pc:sldChg>
      <pc:sldChg chg="modTransition modNotesTx">
        <pc:chgData name="Martin Chaov" userId="ab06d56f74e407a5" providerId="LiveId" clId="{B8E6E0CE-2052-45F1-8992-40395E83AB02}" dt="2018-04-27T21:18:27.738" v="3047"/>
        <pc:sldMkLst>
          <pc:docMk/>
          <pc:sldMk cId="2933721882" sldId="326"/>
        </pc:sldMkLst>
      </pc:sldChg>
      <pc:sldChg chg="addSp modSp modTransition modAnim modNotesTx">
        <pc:chgData name="Martin Chaov" userId="ab06d56f74e407a5" providerId="LiveId" clId="{B8E6E0CE-2052-45F1-8992-40395E83AB02}" dt="2018-04-27T21:18:51.149" v="3051"/>
        <pc:sldMkLst>
          <pc:docMk/>
          <pc:sldMk cId="1128015462" sldId="327"/>
        </pc:sldMkLst>
        <pc:spChg chg="mod">
          <ac:chgData name="Martin Chaov" userId="ab06d56f74e407a5" providerId="LiveId" clId="{B8E6E0CE-2052-45F1-8992-40395E83AB02}" dt="2018-04-27T07:36:34.119" v="526" actId="14100"/>
          <ac:spMkLst>
            <pc:docMk/>
            <pc:sldMk cId="1128015462" sldId="327"/>
            <ac:spMk id="3" creationId="{AE5F80C1-245F-4BD4-82EC-5257222D86DE}"/>
          </ac:spMkLst>
        </pc:spChg>
        <pc:spChg chg="add mod">
          <ac:chgData name="Martin Chaov" userId="ab06d56f74e407a5" providerId="LiveId" clId="{B8E6E0CE-2052-45F1-8992-40395E83AB02}" dt="2018-04-27T07:36:50.883" v="568" actId="20577"/>
          <ac:spMkLst>
            <pc:docMk/>
            <pc:sldMk cId="1128015462" sldId="327"/>
            <ac:spMk id="5" creationId="{287BFE60-429D-4344-A7DB-29587475B32B}"/>
          </ac:spMkLst>
        </pc:spChg>
      </pc:sldChg>
      <pc:sldChg chg="modSp modTransition modAnim modNotesTx">
        <pc:chgData name="Martin Chaov" userId="ab06d56f74e407a5" providerId="LiveId" clId="{B8E6E0CE-2052-45F1-8992-40395E83AB02}" dt="2018-04-27T21:52:31.698" v="3391"/>
        <pc:sldMkLst>
          <pc:docMk/>
          <pc:sldMk cId="2698815848" sldId="328"/>
        </pc:sldMkLst>
        <pc:spChg chg="mod">
          <ac:chgData name="Martin Chaov" userId="ab06d56f74e407a5" providerId="LiveId" clId="{B8E6E0CE-2052-45F1-8992-40395E83AB02}" dt="2018-04-27T21:28:15.977" v="3158" actId="20577"/>
          <ac:spMkLst>
            <pc:docMk/>
            <pc:sldMk cId="2698815848" sldId="328"/>
            <ac:spMk id="3" creationId="{B5E02706-4C68-43E1-992C-94C978C2E636}"/>
          </ac:spMkLst>
        </pc:spChg>
      </pc:sldChg>
      <pc:sldChg chg="addSp modSp modTransition modAnim modNotesTx">
        <pc:chgData name="Martin Chaov" userId="ab06d56f74e407a5" providerId="LiveId" clId="{B8E6E0CE-2052-45F1-8992-40395E83AB02}" dt="2018-04-27T21:52:37.977" v="3393"/>
        <pc:sldMkLst>
          <pc:docMk/>
          <pc:sldMk cId="4027851953" sldId="329"/>
        </pc:sldMkLst>
        <pc:spChg chg="mod">
          <ac:chgData name="Martin Chaov" userId="ab06d56f74e407a5" providerId="LiveId" clId="{B8E6E0CE-2052-45F1-8992-40395E83AB02}" dt="2018-04-27T16:18:37.257" v="2089" actId="20577"/>
          <ac:spMkLst>
            <pc:docMk/>
            <pc:sldMk cId="4027851953" sldId="329"/>
            <ac:spMk id="3" creationId="{B3C24088-2B61-4C0F-B86D-C7C71040B369}"/>
          </ac:spMkLst>
        </pc:spChg>
        <pc:picChg chg="add mod ord">
          <ac:chgData name="Martin Chaov" userId="ab06d56f74e407a5" providerId="LiveId" clId="{B8E6E0CE-2052-45F1-8992-40395E83AB02}" dt="2018-04-27T18:11:25.285" v="2608" actId="14100"/>
          <ac:picMkLst>
            <pc:docMk/>
            <pc:sldMk cId="4027851953" sldId="329"/>
            <ac:picMk id="5" creationId="{BF67CEC6-4385-45A2-95CC-6C6B63D28AF6}"/>
          </ac:picMkLst>
        </pc:picChg>
      </pc:sldChg>
      <pc:sldChg chg="del">
        <pc:chgData name="Martin Chaov" userId="ab06d56f74e407a5" providerId="LiveId" clId="{B8E6E0CE-2052-45F1-8992-40395E83AB02}" dt="2018-04-27T05:38:06.154" v="478" actId="2696"/>
        <pc:sldMkLst>
          <pc:docMk/>
          <pc:sldMk cId="3521112004" sldId="330"/>
        </pc:sldMkLst>
      </pc:sldChg>
      <pc:sldChg chg="addSp delSp modSp modTransition modNotesTx">
        <pc:chgData name="Martin Chaov" userId="ab06d56f74e407a5" providerId="LiveId" clId="{B8E6E0CE-2052-45F1-8992-40395E83AB02}" dt="2018-04-27T21:22:30.831" v="3091"/>
        <pc:sldMkLst>
          <pc:docMk/>
          <pc:sldMk cId="1503888030" sldId="334"/>
        </pc:sldMkLst>
        <pc:spChg chg="add del mod">
          <ac:chgData name="Martin Chaov" userId="ab06d56f74e407a5" providerId="LiveId" clId="{B8E6E0CE-2052-45F1-8992-40395E83AB02}" dt="2018-04-27T18:03:51.720" v="2598" actId="478"/>
          <ac:spMkLst>
            <pc:docMk/>
            <pc:sldMk cId="1503888030" sldId="334"/>
            <ac:spMk id="3" creationId="{FD465463-58BF-4058-8863-F7C855452298}"/>
          </ac:spMkLst>
        </pc:spChg>
        <pc:spChg chg="del mod">
          <ac:chgData name="Martin Chaov" userId="ab06d56f74e407a5" providerId="LiveId" clId="{B8E6E0CE-2052-45F1-8992-40395E83AB02}" dt="2018-04-27T18:03:50.073" v="2597" actId="478"/>
          <ac:spMkLst>
            <pc:docMk/>
            <pc:sldMk cId="1503888030" sldId="334"/>
            <ac:spMk id="4" creationId="{0BF15955-6914-4A4E-9C9F-FBA062F79791}"/>
          </ac:spMkLst>
        </pc:spChg>
        <pc:spChg chg="add del">
          <ac:chgData name="Martin Chaov" userId="ab06d56f74e407a5" providerId="LiveId" clId="{B8E6E0CE-2052-45F1-8992-40395E83AB02}" dt="2018-04-27T14:56:25.446" v="2036" actId="26606"/>
          <ac:spMkLst>
            <pc:docMk/>
            <pc:sldMk cId="1503888030" sldId="334"/>
            <ac:spMk id="9" creationId="{6F9EB9F2-07E2-4D64-BBD8-BB5B217F1218}"/>
          </ac:spMkLst>
        </pc:spChg>
        <pc:picChg chg="add mod">
          <ac:chgData name="Martin Chaov" userId="ab06d56f74e407a5" providerId="LiveId" clId="{B8E6E0CE-2052-45F1-8992-40395E83AB02}" dt="2018-04-27T18:04:09.581" v="2599"/>
          <ac:picMkLst>
            <pc:docMk/>
            <pc:sldMk cId="1503888030" sldId="334"/>
            <ac:picMk id="6" creationId="{0F57491F-D224-4CB9-AF05-38F31D8D5150}"/>
          </ac:picMkLst>
        </pc:picChg>
        <pc:cxnChg chg="add del">
          <ac:chgData name="Martin Chaov" userId="ab06d56f74e407a5" providerId="LiveId" clId="{B8E6E0CE-2052-45F1-8992-40395E83AB02}" dt="2018-04-27T14:56:25.446" v="2036" actId="26606"/>
          <ac:cxnSpMkLst>
            <pc:docMk/>
            <pc:sldMk cId="1503888030" sldId="334"/>
            <ac:cxnSpMk id="11" creationId="{F0C57C7C-DFE9-4A1E-B7A9-DF40E63366BB}"/>
          </ac:cxnSpMkLst>
        </pc:cxnChg>
      </pc:sldChg>
      <pc:sldChg chg="addSp delSp modSp modTransition modAnim modNotesTx">
        <pc:chgData name="Martin Chaov" userId="ab06d56f74e407a5" providerId="LiveId" clId="{B8E6E0CE-2052-45F1-8992-40395E83AB02}" dt="2018-04-27T21:52:54.899" v="3397"/>
        <pc:sldMkLst>
          <pc:docMk/>
          <pc:sldMk cId="3823880940" sldId="335"/>
        </pc:sldMkLst>
        <pc:spChg chg="add del mod">
          <ac:chgData name="Martin Chaov" userId="ab06d56f74e407a5" providerId="LiveId" clId="{B8E6E0CE-2052-45F1-8992-40395E83AB02}" dt="2018-04-27T21:24:39.436" v="3115" actId="20577"/>
          <ac:spMkLst>
            <pc:docMk/>
            <pc:sldMk cId="3823880940" sldId="335"/>
            <ac:spMk id="3" creationId="{86673C57-07C8-481C-8D36-FB2F5239606C}"/>
          </ac:spMkLst>
        </pc:spChg>
        <pc:spChg chg="add del mod">
          <ac:chgData name="Martin Chaov" userId="ab06d56f74e407a5" providerId="LiveId" clId="{B8E6E0CE-2052-45F1-8992-40395E83AB02}" dt="2018-04-27T21:24:31.339" v="3110" actId="478"/>
          <ac:spMkLst>
            <pc:docMk/>
            <pc:sldMk cId="3823880940" sldId="335"/>
            <ac:spMk id="4" creationId="{F3675408-E3DF-4BEB-8236-65FCD0BF1F18}"/>
          </ac:spMkLst>
        </pc:spChg>
        <pc:spChg chg="add del mod">
          <ac:chgData name="Martin Chaov" userId="ab06d56f74e407a5" providerId="LiveId" clId="{B8E6E0CE-2052-45F1-8992-40395E83AB02}" dt="2018-04-27T21:24:26.590" v="3108" actId="478"/>
          <ac:spMkLst>
            <pc:docMk/>
            <pc:sldMk cId="3823880940" sldId="335"/>
            <ac:spMk id="6" creationId="{EC2887E9-83D1-42E2-B379-5967FE7B97CA}"/>
          </ac:spMkLst>
        </pc:spChg>
      </pc:sldChg>
      <pc:sldChg chg="del">
        <pc:chgData name="Martin Chaov" userId="ab06d56f74e407a5" providerId="LiveId" clId="{B8E6E0CE-2052-45F1-8992-40395E83AB02}" dt="2018-04-27T12:44:00.619" v="873" actId="2696"/>
        <pc:sldMkLst>
          <pc:docMk/>
          <pc:sldMk cId="1893873841" sldId="336"/>
        </pc:sldMkLst>
      </pc:sldChg>
      <pc:sldChg chg="addSp delSp modSp modTransition modAnim modNotesTx">
        <pc:chgData name="Martin Chaov" userId="ab06d56f74e407a5" providerId="LiveId" clId="{B8E6E0CE-2052-45F1-8992-40395E83AB02}" dt="2018-04-27T21:52:59.112" v="3399"/>
        <pc:sldMkLst>
          <pc:docMk/>
          <pc:sldMk cId="1884809887" sldId="337"/>
        </pc:sldMkLst>
        <pc:spChg chg="mod">
          <ac:chgData name="Martin Chaov" userId="ab06d56f74e407a5" providerId="LiveId" clId="{B8E6E0CE-2052-45F1-8992-40395E83AB02}" dt="2018-04-27T14:41:15.053" v="1560" actId="20577"/>
          <ac:spMkLst>
            <pc:docMk/>
            <pc:sldMk cId="1884809887" sldId="337"/>
            <ac:spMk id="2" creationId="{A2C5DE20-C860-48F8-8B7A-C779C2BAA680}"/>
          </ac:spMkLst>
        </pc:spChg>
        <pc:spChg chg="mod">
          <ac:chgData name="Martin Chaov" userId="ab06d56f74e407a5" providerId="LiveId" clId="{B8E6E0CE-2052-45F1-8992-40395E83AB02}" dt="2018-04-27T14:41:56.045" v="1638" actId="20577"/>
          <ac:spMkLst>
            <pc:docMk/>
            <pc:sldMk cId="1884809887" sldId="337"/>
            <ac:spMk id="3" creationId="{48373443-CF19-49C6-B4FF-D8B99A950C19}"/>
          </ac:spMkLst>
        </pc:spChg>
        <pc:spChg chg="add del">
          <ac:chgData name="Martin Chaov" userId="ab06d56f74e407a5" providerId="LiveId" clId="{B8E6E0CE-2052-45F1-8992-40395E83AB02}" dt="2018-04-27T14:33:19.180" v="1371"/>
          <ac:spMkLst>
            <pc:docMk/>
            <pc:sldMk cId="1884809887" sldId="337"/>
            <ac:spMk id="4" creationId="{B8C0FC17-A6C5-4164-A289-91A10B5224AD}"/>
          </ac:spMkLst>
        </pc:spChg>
      </pc:sldChg>
      <pc:sldChg chg="modSp modTransition modAnim modNotesTx">
        <pc:chgData name="Martin Chaov" userId="ab06d56f74e407a5" providerId="LiveId" clId="{B8E6E0CE-2052-45F1-8992-40395E83AB02}" dt="2018-04-27T21:53:10.894" v="3401"/>
        <pc:sldMkLst>
          <pc:docMk/>
          <pc:sldMk cId="1804038865" sldId="338"/>
        </pc:sldMkLst>
        <pc:spChg chg="mod">
          <ac:chgData name="Martin Chaov" userId="ab06d56f74e407a5" providerId="LiveId" clId="{B8E6E0CE-2052-45F1-8992-40395E83AB02}" dt="2018-04-27T14:43:14.795" v="1742" actId="20577"/>
          <ac:spMkLst>
            <pc:docMk/>
            <pc:sldMk cId="1804038865" sldId="338"/>
            <ac:spMk id="3" creationId="{B29003A3-A5F5-4E45-9E64-E613E3AEF572}"/>
          </ac:spMkLst>
        </pc:spChg>
      </pc:sldChg>
      <pc:sldChg chg="modSp modTransition modAnim modNotesTx">
        <pc:chgData name="Martin Chaov" userId="ab06d56f74e407a5" providerId="LiveId" clId="{B8E6E0CE-2052-45F1-8992-40395E83AB02}" dt="2018-04-27T21:53:17.244" v="3403"/>
        <pc:sldMkLst>
          <pc:docMk/>
          <pc:sldMk cId="82473436" sldId="339"/>
        </pc:sldMkLst>
        <pc:spChg chg="mod">
          <ac:chgData name="Martin Chaov" userId="ab06d56f74e407a5" providerId="LiveId" clId="{B8E6E0CE-2052-45F1-8992-40395E83AB02}" dt="2018-04-27T16:19:44.285" v="2096" actId="20577"/>
          <ac:spMkLst>
            <pc:docMk/>
            <pc:sldMk cId="82473436" sldId="339"/>
            <ac:spMk id="3" creationId="{3E3D3DE1-130C-4EB5-8048-41F9FCA23690}"/>
          </ac:spMkLst>
        </pc:spChg>
      </pc:sldChg>
      <pc:sldChg chg="modSp modTransition modAnim">
        <pc:chgData name="Martin Chaov" userId="ab06d56f74e407a5" providerId="LiveId" clId="{B8E6E0CE-2052-45F1-8992-40395E83AB02}" dt="2018-04-27T21:53:20.446" v="3405"/>
        <pc:sldMkLst>
          <pc:docMk/>
          <pc:sldMk cId="857793654" sldId="340"/>
        </pc:sldMkLst>
        <pc:spChg chg="mod">
          <ac:chgData name="Martin Chaov" userId="ab06d56f74e407a5" providerId="LiveId" clId="{B8E6E0CE-2052-45F1-8992-40395E83AB02}" dt="2018-04-27T14:45:22.998" v="1871" actId="20577"/>
          <ac:spMkLst>
            <pc:docMk/>
            <pc:sldMk cId="857793654" sldId="340"/>
            <ac:spMk id="2" creationId="{EDE10FE9-2EA1-4E3D-B362-660C939363DC}"/>
          </ac:spMkLst>
        </pc:spChg>
        <pc:spChg chg="mod">
          <ac:chgData name="Martin Chaov" userId="ab06d56f74e407a5" providerId="LiveId" clId="{B8E6E0CE-2052-45F1-8992-40395E83AB02}" dt="2018-04-27T14:45:30.229" v="1887" actId="20577"/>
          <ac:spMkLst>
            <pc:docMk/>
            <pc:sldMk cId="857793654" sldId="340"/>
            <ac:spMk id="3" creationId="{E28BA2E7-7A77-413D-8788-D01BB84FA340}"/>
          </ac:spMkLst>
        </pc:spChg>
      </pc:sldChg>
      <pc:sldChg chg="modSp modTransition modAnim modNotesTx">
        <pc:chgData name="Martin Chaov" userId="ab06d56f74e407a5" providerId="LiveId" clId="{B8E6E0CE-2052-45F1-8992-40395E83AB02}" dt="2018-04-27T21:53:23.309" v="3407"/>
        <pc:sldMkLst>
          <pc:docMk/>
          <pc:sldMk cId="2808790656" sldId="341"/>
        </pc:sldMkLst>
        <pc:spChg chg="mod">
          <ac:chgData name="Martin Chaov" userId="ab06d56f74e407a5" providerId="LiveId" clId="{B8E6E0CE-2052-45F1-8992-40395E83AB02}" dt="2018-04-27T14:47:39.334" v="1956" actId="20577"/>
          <ac:spMkLst>
            <pc:docMk/>
            <pc:sldMk cId="2808790656" sldId="341"/>
            <ac:spMk id="3" creationId="{CA599843-B8BC-4204-840D-4983369340FA}"/>
          </ac:spMkLst>
        </pc:spChg>
      </pc:sldChg>
      <pc:sldChg chg="modSp modTransition modAnim">
        <pc:chgData name="Martin Chaov" userId="ab06d56f74e407a5" providerId="LiveId" clId="{B8E6E0CE-2052-45F1-8992-40395E83AB02}" dt="2018-04-27T21:53:27.484" v="3409"/>
        <pc:sldMkLst>
          <pc:docMk/>
          <pc:sldMk cId="142683460" sldId="342"/>
        </pc:sldMkLst>
        <pc:spChg chg="mod">
          <ac:chgData name="Martin Chaov" userId="ab06d56f74e407a5" providerId="LiveId" clId="{B8E6E0CE-2052-45F1-8992-40395E83AB02}" dt="2018-04-27T14:49:01.589" v="2006" actId="20577"/>
          <ac:spMkLst>
            <pc:docMk/>
            <pc:sldMk cId="142683460" sldId="342"/>
            <ac:spMk id="3" creationId="{9EDD1F4B-D7D9-45B5-92C7-D07552273CCE}"/>
          </ac:spMkLst>
        </pc:spChg>
      </pc:sldChg>
      <pc:sldChg chg="addSp delSp modSp add mod modTransition setBg modAnim">
        <pc:chgData name="Martin Chaov" userId="ab06d56f74e407a5" providerId="LiveId" clId="{B8E6E0CE-2052-45F1-8992-40395E83AB02}" dt="2018-04-27T21:20:13.836" v="3073"/>
        <pc:sldMkLst>
          <pc:docMk/>
          <pc:sldMk cId="1522671411" sldId="343"/>
        </pc:sldMkLst>
        <pc:spChg chg="add del">
          <ac:chgData name="Martin Chaov" userId="ab06d56f74e407a5" providerId="LiveId" clId="{B8E6E0CE-2052-45F1-8992-40395E83AB02}" dt="2018-04-27T04:57:05.151" v="311" actId="26606"/>
          <ac:spMkLst>
            <pc:docMk/>
            <pc:sldMk cId="1522671411" sldId="343"/>
            <ac:spMk id="8" creationId="{B9FF99BD-075F-4761-A995-6FC574BD25EA}"/>
          </ac:spMkLst>
        </pc:spChg>
        <pc:spChg chg="add mod topLvl">
          <ac:chgData name="Martin Chaov" userId="ab06d56f74e407a5" providerId="LiveId" clId="{B8E6E0CE-2052-45F1-8992-40395E83AB02}" dt="2018-04-27T05:07:25.600" v="455" actId="165"/>
          <ac:spMkLst>
            <pc:docMk/>
            <pc:sldMk cId="1522671411" sldId="343"/>
            <ac:spMk id="9" creationId="{A1F54FF0-D47C-4247-8304-056110F3A51C}"/>
          </ac:spMkLst>
        </pc:spChg>
        <pc:spChg chg="add del">
          <ac:chgData name="Martin Chaov" userId="ab06d56f74e407a5" providerId="LiveId" clId="{B8E6E0CE-2052-45F1-8992-40395E83AB02}" dt="2018-04-27T04:57:05.151" v="311" actId="26606"/>
          <ac:spMkLst>
            <pc:docMk/>
            <pc:sldMk cId="1522671411" sldId="343"/>
            <ac:spMk id="10" creationId="{A7B21A54-9BA3-4EA9-B460-5A829ADD9051}"/>
          </ac:spMkLst>
        </pc:spChg>
        <pc:spChg chg="add del">
          <ac:chgData name="Martin Chaov" userId="ab06d56f74e407a5" providerId="LiveId" clId="{B8E6E0CE-2052-45F1-8992-40395E83AB02}" dt="2018-04-27T04:57:05.151" v="311" actId="26606"/>
          <ac:spMkLst>
            <pc:docMk/>
            <pc:sldMk cId="1522671411" sldId="343"/>
            <ac:spMk id="12" creationId="{6FA8F714-B9D8-488A-8CCA-E9948FF913A9}"/>
          </ac:spMkLst>
        </pc:spChg>
        <pc:spChg chg="add del">
          <ac:chgData name="Martin Chaov" userId="ab06d56f74e407a5" providerId="LiveId" clId="{B8E6E0CE-2052-45F1-8992-40395E83AB02}" dt="2018-04-27T04:57:06.695" v="313" actId="26606"/>
          <ac:spMkLst>
            <pc:docMk/>
            <pc:sldMk cId="1522671411" sldId="343"/>
            <ac:spMk id="14" creationId="{32BC26D8-82FB-445E-AA49-62A77D7C1EE0}"/>
          </ac:spMkLst>
        </pc:spChg>
        <pc:spChg chg="add del">
          <ac:chgData name="Martin Chaov" userId="ab06d56f74e407a5" providerId="LiveId" clId="{B8E6E0CE-2052-45F1-8992-40395E83AB02}" dt="2018-04-27T04:57:06.695" v="313" actId="26606"/>
          <ac:spMkLst>
            <pc:docMk/>
            <pc:sldMk cId="1522671411" sldId="343"/>
            <ac:spMk id="15" creationId="{CB44330D-EA18-4254-AA95-EB49948539B8}"/>
          </ac:spMkLst>
        </pc:spChg>
        <pc:spChg chg="add mod topLvl">
          <ac:chgData name="Martin Chaov" userId="ab06d56f74e407a5" providerId="LiveId" clId="{B8E6E0CE-2052-45F1-8992-40395E83AB02}" dt="2018-04-27T05:07:29.394" v="461" actId="1036"/>
          <ac:spMkLst>
            <pc:docMk/>
            <pc:sldMk cId="1522671411" sldId="343"/>
            <ac:spMk id="16" creationId="{758D8C3F-79B3-467D-9C1A-CE0E5F70B952}"/>
          </ac:spMkLst>
        </pc:spChg>
        <pc:grpChg chg="add del mod">
          <ac:chgData name="Martin Chaov" userId="ab06d56f74e407a5" providerId="LiveId" clId="{B8E6E0CE-2052-45F1-8992-40395E83AB02}" dt="2018-04-27T05:07:25.600" v="455" actId="165"/>
          <ac:grpSpMkLst>
            <pc:docMk/>
            <pc:sldMk cId="1522671411" sldId="343"/>
            <ac:grpSpMk id="11" creationId="{2A19B0D4-CC27-4F45-A29B-C55FDF62A7DB}"/>
          </ac:grpSpMkLst>
        </pc:grpChg>
        <pc:picChg chg="add del mod">
          <ac:chgData name="Martin Chaov" userId="ab06d56f74e407a5" providerId="LiveId" clId="{B8E6E0CE-2052-45F1-8992-40395E83AB02}" dt="2018-04-27T04:57:17.550" v="315" actId="478"/>
          <ac:picMkLst>
            <pc:docMk/>
            <pc:sldMk cId="1522671411" sldId="343"/>
            <ac:picMk id="3" creationId="{F741337E-49EB-440A-A363-38925736CD29}"/>
          </ac:picMkLst>
        </pc:picChg>
        <pc:picChg chg="add del mod">
          <ac:chgData name="Martin Chaov" userId="ab06d56f74e407a5" providerId="LiveId" clId="{B8E6E0CE-2052-45F1-8992-40395E83AB02}" dt="2018-04-27T05:05:27.866" v="329" actId="478"/>
          <ac:picMkLst>
            <pc:docMk/>
            <pc:sldMk cId="1522671411" sldId="343"/>
            <ac:picMk id="5" creationId="{C854211D-69BE-4F77-A0C5-CDCD054B587A}"/>
          </ac:picMkLst>
        </pc:picChg>
        <pc:picChg chg="add mod topLvl">
          <ac:chgData name="Martin Chaov" userId="ab06d56f74e407a5" providerId="LiveId" clId="{B8E6E0CE-2052-45F1-8992-40395E83AB02}" dt="2018-04-27T05:07:25.600" v="455" actId="165"/>
          <ac:picMkLst>
            <pc:docMk/>
            <pc:sldMk cId="1522671411" sldId="343"/>
            <ac:picMk id="7" creationId="{850EEACB-755A-49EF-A5FE-90AA2DEAB239}"/>
          </ac:picMkLst>
        </pc:picChg>
      </pc:sldChg>
      <pc:sldChg chg="addSp delSp modSp add del">
        <pc:chgData name="Martin Chaov" userId="ab06d56f74e407a5" providerId="LiveId" clId="{B8E6E0CE-2052-45F1-8992-40395E83AB02}" dt="2018-04-27T05:37:23.215" v="477" actId="2696"/>
        <pc:sldMkLst>
          <pc:docMk/>
          <pc:sldMk cId="53191983" sldId="344"/>
        </pc:sldMkLst>
        <pc:picChg chg="add del mod">
          <ac:chgData name="Martin Chaov" userId="ab06d56f74e407a5" providerId="LiveId" clId="{B8E6E0CE-2052-45F1-8992-40395E83AB02}" dt="2018-04-27T05:12:01.748" v="465" actId="478"/>
          <ac:picMkLst>
            <pc:docMk/>
            <pc:sldMk cId="53191983" sldId="344"/>
            <ac:picMk id="3" creationId="{6E75A901-A827-42A9-923F-38D49268B605}"/>
          </ac:picMkLst>
        </pc:picChg>
        <pc:picChg chg="add del mod">
          <ac:chgData name="Martin Chaov" userId="ab06d56f74e407a5" providerId="LiveId" clId="{B8E6E0CE-2052-45F1-8992-40395E83AB02}" dt="2018-04-27T05:12:07.820" v="468" actId="478"/>
          <ac:picMkLst>
            <pc:docMk/>
            <pc:sldMk cId="53191983" sldId="344"/>
            <ac:picMk id="5" creationId="{4A9AE7B8-D03D-4865-8A3D-3382CD8D7200}"/>
          </ac:picMkLst>
        </pc:picChg>
        <pc:picChg chg="add del mod">
          <ac:chgData name="Martin Chaov" userId="ab06d56f74e407a5" providerId="LiveId" clId="{B8E6E0CE-2052-45F1-8992-40395E83AB02}" dt="2018-04-27T05:12:11.748" v="471" actId="478"/>
          <ac:picMkLst>
            <pc:docMk/>
            <pc:sldMk cId="53191983" sldId="344"/>
            <ac:picMk id="7" creationId="{67205E3F-9A97-4EF9-8494-13D4D64E4E24}"/>
          </ac:picMkLst>
        </pc:picChg>
        <pc:picChg chg="add del mod">
          <ac:chgData name="Martin Chaov" userId="ab06d56f74e407a5" providerId="LiveId" clId="{B8E6E0CE-2052-45F1-8992-40395E83AB02}" dt="2018-04-27T05:12:42.810" v="476" actId="478"/>
          <ac:picMkLst>
            <pc:docMk/>
            <pc:sldMk cId="53191983" sldId="344"/>
            <ac:picMk id="9" creationId="{9BC63C82-8976-4F45-B00B-3A612F5B17BB}"/>
          </ac:picMkLst>
        </pc:picChg>
      </pc:sldChg>
      <pc:sldChg chg="delSp modSp add del">
        <pc:chgData name="Martin Chaov" userId="ab06d56f74e407a5" providerId="LiveId" clId="{B8E6E0CE-2052-45F1-8992-40395E83AB02}" dt="2018-04-27T12:54:00.065" v="877" actId="2696"/>
        <pc:sldMkLst>
          <pc:docMk/>
          <pc:sldMk cId="2601767346" sldId="344"/>
        </pc:sldMkLst>
        <pc:spChg chg="mod">
          <ac:chgData name="Martin Chaov" userId="ab06d56f74e407a5" providerId="LiveId" clId="{B8E6E0CE-2052-45F1-8992-40395E83AB02}" dt="2018-04-27T06:17:09.641" v="500" actId="20577"/>
          <ac:spMkLst>
            <pc:docMk/>
            <pc:sldMk cId="2601767346" sldId="344"/>
            <ac:spMk id="2" creationId="{AEB2454D-B5C2-4D16-9711-75408BF66432}"/>
          </ac:spMkLst>
        </pc:spChg>
        <pc:spChg chg="del">
          <ac:chgData name="Martin Chaov" userId="ab06d56f74e407a5" providerId="LiveId" clId="{B8E6E0CE-2052-45F1-8992-40395E83AB02}" dt="2018-04-27T12:53:54.864" v="876" actId="478"/>
          <ac:spMkLst>
            <pc:docMk/>
            <pc:sldMk cId="2601767346" sldId="344"/>
            <ac:spMk id="3" creationId="{7101D658-BEFC-4BBA-AEB4-D75786A0CB5D}"/>
          </ac:spMkLst>
        </pc:spChg>
      </pc:sldChg>
      <pc:sldChg chg="addSp modSp add modTransition modAnim">
        <pc:chgData name="Martin Chaov" userId="ab06d56f74e407a5" providerId="LiveId" clId="{B8E6E0CE-2052-45F1-8992-40395E83AB02}" dt="2018-04-27T21:21:10.365" v="3082"/>
        <pc:sldMkLst>
          <pc:docMk/>
          <pc:sldMk cId="58177828" sldId="345"/>
        </pc:sldMkLst>
        <pc:spChg chg="add mod">
          <ac:chgData name="Martin Chaov" userId="ab06d56f74e407a5" providerId="LiveId" clId="{B8E6E0CE-2052-45F1-8992-40395E83AB02}" dt="2018-04-27T07:47:05.716" v="583" actId="14100"/>
          <ac:spMkLst>
            <pc:docMk/>
            <pc:sldMk cId="58177828" sldId="345"/>
            <ac:spMk id="2" creationId="{E299944B-34FC-4CE9-8955-699BEDBF181E}"/>
          </ac:spMkLst>
        </pc:spChg>
        <pc:picChg chg="add mod">
          <ac:chgData name="Martin Chaov" userId="ab06d56f74e407a5" providerId="LiveId" clId="{B8E6E0CE-2052-45F1-8992-40395E83AB02}" dt="2018-04-27T07:46:40.569" v="574" actId="27614"/>
          <ac:picMkLst>
            <pc:docMk/>
            <pc:sldMk cId="58177828" sldId="345"/>
            <ac:picMk id="4" creationId="{B15399A0-B770-46D6-AE6F-9D8200D8440F}"/>
          </ac:picMkLst>
        </pc:picChg>
      </pc:sldChg>
      <pc:sldChg chg="addSp modSp add del ord">
        <pc:chgData name="Martin Chaov" userId="ab06d56f74e407a5" providerId="LiveId" clId="{B8E6E0CE-2052-45F1-8992-40395E83AB02}" dt="2018-04-27T08:00:04.086" v="603" actId="2696"/>
        <pc:sldMkLst>
          <pc:docMk/>
          <pc:sldMk cId="502719339" sldId="346"/>
        </pc:sldMkLst>
        <pc:picChg chg="add mod">
          <ac:chgData name="Martin Chaov" userId="ab06d56f74e407a5" providerId="LiveId" clId="{B8E6E0CE-2052-45F1-8992-40395E83AB02}" dt="2018-04-27T07:50:59.424" v="590" actId="1037"/>
          <ac:picMkLst>
            <pc:docMk/>
            <pc:sldMk cId="502719339" sldId="346"/>
            <ac:picMk id="3" creationId="{9ECAD916-1FAE-49C5-B452-F63C836EDBC6}"/>
          </ac:picMkLst>
        </pc:picChg>
      </pc:sldChg>
      <pc:sldChg chg="add del">
        <pc:chgData name="Martin Chaov" userId="ab06d56f74e407a5" providerId="LiveId" clId="{B8E6E0CE-2052-45F1-8992-40395E83AB02}" dt="2018-04-27T11:52:26.336" v="656"/>
        <pc:sldMkLst>
          <pc:docMk/>
          <pc:sldMk cId="1897756806" sldId="346"/>
        </pc:sldMkLst>
      </pc:sldChg>
      <pc:sldChg chg="addSp delSp add ord modTransition">
        <pc:chgData name="Martin Chaov" userId="ab06d56f74e407a5" providerId="LiveId" clId="{B8E6E0CE-2052-45F1-8992-40395E83AB02}" dt="2018-04-27T21:35:29.705" v="3193"/>
        <pc:sldMkLst>
          <pc:docMk/>
          <pc:sldMk cId="2967475973" sldId="346"/>
        </pc:sldMkLst>
        <pc:spChg chg="add del">
          <ac:chgData name="Martin Chaov" userId="ab06d56f74e407a5" providerId="LiveId" clId="{B8E6E0CE-2052-45F1-8992-40395E83AB02}" dt="2018-04-27T14:33:03.363" v="1369"/>
          <ac:spMkLst>
            <pc:docMk/>
            <pc:sldMk cId="2967475973" sldId="346"/>
            <ac:spMk id="2" creationId="{B273D0AA-4DD5-4E1B-8353-43A30D14F340}"/>
          </ac:spMkLst>
        </pc:spChg>
      </pc:sldChg>
      <pc:sldChg chg="add del">
        <pc:chgData name="Martin Chaov" userId="ab06d56f74e407a5" providerId="LiveId" clId="{B8E6E0CE-2052-45F1-8992-40395E83AB02}" dt="2018-04-27T11:52:28.568" v="658"/>
        <pc:sldMkLst>
          <pc:docMk/>
          <pc:sldMk cId="3966662714" sldId="346"/>
        </pc:sldMkLst>
      </pc:sldChg>
      <pc:sldChg chg="addSp delSp modSp add mod modTransition setBg modAnim modNotesTx">
        <pc:chgData name="Martin Chaov" userId="ab06d56f74e407a5" providerId="LiveId" clId="{B8E6E0CE-2052-45F1-8992-40395E83AB02}" dt="2018-04-27T21:52:45.434" v="3395"/>
        <pc:sldMkLst>
          <pc:docMk/>
          <pc:sldMk cId="1896541739" sldId="347"/>
        </pc:sldMkLst>
        <pc:spChg chg="mod">
          <ac:chgData name="Martin Chaov" userId="ab06d56f74e407a5" providerId="LiveId" clId="{B8E6E0CE-2052-45F1-8992-40395E83AB02}" dt="2018-04-27T21:22:47.659" v="3098" actId="20577"/>
          <ac:spMkLst>
            <pc:docMk/>
            <pc:sldMk cId="1896541739" sldId="347"/>
            <ac:spMk id="2" creationId="{5E4C20D6-15BF-43DB-9D32-5BD0CC67D60A}"/>
          </ac:spMkLst>
        </pc:spChg>
        <pc:spChg chg="add del mod">
          <ac:chgData name="Martin Chaov" userId="ab06d56f74e407a5" providerId="LiveId" clId="{B8E6E0CE-2052-45F1-8992-40395E83AB02}" dt="2018-04-27T17:28:13.046" v="2595" actId="20577"/>
          <ac:spMkLst>
            <pc:docMk/>
            <pc:sldMk cId="1896541739" sldId="347"/>
            <ac:spMk id="3" creationId="{4C9DA88B-1C84-4DFD-9C0C-A2CAA3A2FA17}"/>
          </ac:spMkLst>
        </pc:spChg>
        <pc:spChg chg="add del">
          <ac:chgData name="Martin Chaov" userId="ab06d56f74e407a5" providerId="LiveId" clId="{B8E6E0CE-2052-45F1-8992-40395E83AB02}" dt="2018-04-27T14:56:26.153" v="2037" actId="26606"/>
          <ac:spMkLst>
            <pc:docMk/>
            <pc:sldMk cId="1896541739" sldId="347"/>
            <ac:spMk id="8" creationId="{8D70B121-56F4-4848-B38B-182089D909FA}"/>
          </ac:spMkLst>
        </pc:spChg>
        <pc:spChg chg="add del">
          <ac:chgData name="Martin Chaov" userId="ab06d56f74e407a5" providerId="LiveId" clId="{B8E6E0CE-2052-45F1-8992-40395E83AB02}" dt="2018-04-27T14:56:07.935" v="2033" actId="26606"/>
          <ac:spMkLst>
            <pc:docMk/>
            <pc:sldMk cId="1896541739" sldId="347"/>
            <ac:spMk id="10" creationId="{BE95D989-81FA-4BAD-9AD5-E46CEDA91B36}"/>
          </ac:spMkLst>
        </pc:spChg>
        <pc:spChg chg="add del">
          <ac:chgData name="Martin Chaov" userId="ab06d56f74e407a5" providerId="LiveId" clId="{B8E6E0CE-2052-45F1-8992-40395E83AB02}" dt="2018-04-27T14:56:07.935" v="2033" actId="26606"/>
          <ac:spMkLst>
            <pc:docMk/>
            <pc:sldMk cId="1896541739" sldId="347"/>
            <ac:spMk id="12" creationId="{156189E5-8A3E-4CFD-B71B-CCD0F8495E56}"/>
          </ac:spMkLst>
        </pc:spChg>
        <pc:graphicFrameChg chg="add del">
          <ac:chgData name="Martin Chaov" userId="ab06d56f74e407a5" providerId="LiveId" clId="{B8E6E0CE-2052-45F1-8992-40395E83AB02}" dt="2018-04-27T14:56:07.935" v="2033" actId="26606"/>
          <ac:graphicFrameMkLst>
            <pc:docMk/>
            <pc:sldMk cId="1896541739" sldId="347"/>
            <ac:graphicFrameMk id="5" creationId="{95DF7DFA-5923-48F6-A993-A06811352CD5}"/>
          </ac:graphicFrameMkLst>
        </pc:graphicFrameChg>
        <pc:cxnChg chg="add del">
          <ac:chgData name="Martin Chaov" userId="ab06d56f74e407a5" providerId="LiveId" clId="{B8E6E0CE-2052-45F1-8992-40395E83AB02}" dt="2018-04-27T14:56:26.153" v="2037" actId="26606"/>
          <ac:cxnSpMkLst>
            <pc:docMk/>
            <pc:sldMk cId="1896541739" sldId="347"/>
            <ac:cxnSpMk id="6" creationId="{2D72A2C9-F3CA-4216-8BAD-FA4C970C3C4E}"/>
          </ac:cxnSpMkLst>
        </pc:cxnChg>
      </pc:sldChg>
      <pc:sldChg chg="add del">
        <pc:chgData name="Martin Chaov" userId="ab06d56f74e407a5" providerId="LiveId" clId="{B8E6E0CE-2052-45F1-8992-40395E83AB02}" dt="2018-04-27T11:52:56.283" v="687" actId="2696"/>
        <pc:sldMkLst>
          <pc:docMk/>
          <pc:sldMk cId="2451349559" sldId="347"/>
        </pc:sldMkLst>
      </pc:sldChg>
      <pc:sldChg chg="addSp delSp modSp add del">
        <pc:chgData name="Martin Chaov" userId="ab06d56f74e407a5" providerId="LiveId" clId="{B8E6E0CE-2052-45F1-8992-40395E83AB02}" dt="2018-04-27T07:54:04.523" v="602" actId="2696"/>
        <pc:sldMkLst>
          <pc:docMk/>
          <pc:sldMk cId="3266919716" sldId="347"/>
        </pc:sldMkLst>
        <pc:picChg chg="add del mod">
          <ac:chgData name="Martin Chaov" userId="ab06d56f74e407a5" providerId="LiveId" clId="{B8E6E0CE-2052-45F1-8992-40395E83AB02}" dt="2018-04-27T07:51:17.696" v="596" actId="478"/>
          <ac:picMkLst>
            <pc:docMk/>
            <pc:sldMk cId="3266919716" sldId="347"/>
            <ac:picMk id="3" creationId="{59EACBEF-9D09-4B8A-8898-CF2BE68A3EA3}"/>
          </ac:picMkLst>
        </pc:picChg>
        <pc:picChg chg="add mod">
          <ac:chgData name="Martin Chaov" userId="ab06d56f74e407a5" providerId="LiveId" clId="{B8E6E0CE-2052-45F1-8992-40395E83AB02}" dt="2018-04-27T07:52:24.935" v="601" actId="1076"/>
          <ac:picMkLst>
            <pc:docMk/>
            <pc:sldMk cId="3266919716" sldId="347"/>
            <ac:picMk id="5" creationId="{8E3465CC-135B-4E06-B91B-F52FAF534979}"/>
          </ac:picMkLst>
        </pc:picChg>
      </pc:sldChg>
      <pc:sldChg chg="addSp delSp modSp add modTransition modAnim modNotesTx">
        <pc:chgData name="Martin Chaov" userId="ab06d56f74e407a5" providerId="LiveId" clId="{B8E6E0CE-2052-45F1-8992-40395E83AB02}" dt="2018-04-27T21:35:29.705" v="3193"/>
        <pc:sldMkLst>
          <pc:docMk/>
          <pc:sldMk cId="3137214700" sldId="348"/>
        </pc:sldMkLst>
        <pc:spChg chg="del">
          <ac:chgData name="Martin Chaov" userId="ab06d56f74e407a5" providerId="LiveId" clId="{B8E6E0CE-2052-45F1-8992-40395E83AB02}" dt="2018-04-27T12:54:04.181" v="879"/>
          <ac:spMkLst>
            <pc:docMk/>
            <pc:sldMk cId="3137214700" sldId="348"/>
            <ac:spMk id="2" creationId="{FC354A1D-9A46-4328-83EA-7CD8044E94E5}"/>
          </ac:spMkLst>
        </pc:spChg>
        <pc:spChg chg="del">
          <ac:chgData name="Martin Chaov" userId="ab06d56f74e407a5" providerId="LiveId" clId="{B8E6E0CE-2052-45F1-8992-40395E83AB02}" dt="2018-04-27T12:54:04.181" v="879"/>
          <ac:spMkLst>
            <pc:docMk/>
            <pc:sldMk cId="3137214700" sldId="348"/>
            <ac:spMk id="3" creationId="{6F2BA76D-CD16-49C4-B909-B94F79D6CB4B}"/>
          </ac:spMkLst>
        </pc:spChg>
        <pc:spChg chg="add mod">
          <ac:chgData name="Martin Chaov" userId="ab06d56f74e407a5" providerId="LiveId" clId="{B8E6E0CE-2052-45F1-8992-40395E83AB02}" dt="2018-04-27T12:54:07.552" v="900" actId="20577"/>
          <ac:spMkLst>
            <pc:docMk/>
            <pc:sldMk cId="3137214700" sldId="348"/>
            <ac:spMk id="4" creationId="{1333AEF1-2ECC-4E51-99F8-3E67668643AA}"/>
          </ac:spMkLst>
        </pc:spChg>
        <pc:spChg chg="add del mod">
          <ac:chgData name="Martin Chaov" userId="ab06d56f74e407a5" providerId="LiveId" clId="{B8E6E0CE-2052-45F1-8992-40395E83AB02}" dt="2018-04-27T12:54:10.124" v="901" actId="478"/>
          <ac:spMkLst>
            <pc:docMk/>
            <pc:sldMk cId="3137214700" sldId="348"/>
            <ac:spMk id="5" creationId="{1F415565-C43A-4C0E-BFC3-2A88D6B7D056}"/>
          </ac:spMkLst>
        </pc:spChg>
        <pc:grpChg chg="add del mod ord">
          <ac:chgData name="Martin Chaov" userId="ab06d56f74e407a5" providerId="LiveId" clId="{B8E6E0CE-2052-45F1-8992-40395E83AB02}" dt="2018-04-27T21:17:59.529" v="3043" actId="478"/>
          <ac:grpSpMkLst>
            <pc:docMk/>
            <pc:sldMk cId="3137214700" sldId="348"/>
            <ac:grpSpMk id="16" creationId="{F069FE08-DE2E-4E56-B801-B8E81A09C58B}"/>
          </ac:grpSpMkLst>
        </pc:grpChg>
        <pc:picChg chg="add mod">
          <ac:chgData name="Martin Chaov" userId="ab06d56f74e407a5" providerId="LiveId" clId="{B8E6E0CE-2052-45F1-8992-40395E83AB02}" dt="2018-04-27T21:15:40.764" v="3031" actId="164"/>
          <ac:picMkLst>
            <pc:docMk/>
            <pc:sldMk cId="3137214700" sldId="348"/>
            <ac:picMk id="6" creationId="{F9F442D7-F874-41B4-9072-A4FF3ADC031F}"/>
          </ac:picMkLst>
        </pc:picChg>
        <pc:picChg chg="add mod">
          <ac:chgData name="Martin Chaov" userId="ab06d56f74e407a5" providerId="LiveId" clId="{B8E6E0CE-2052-45F1-8992-40395E83AB02}" dt="2018-04-27T21:15:40.764" v="3031" actId="164"/>
          <ac:picMkLst>
            <pc:docMk/>
            <pc:sldMk cId="3137214700" sldId="348"/>
            <ac:picMk id="7" creationId="{A6EA73E2-1032-4344-81D9-9F8D19EF1A05}"/>
          </ac:picMkLst>
        </pc:picChg>
        <pc:picChg chg="add mod">
          <ac:chgData name="Martin Chaov" userId="ab06d56f74e407a5" providerId="LiveId" clId="{B8E6E0CE-2052-45F1-8992-40395E83AB02}" dt="2018-04-27T21:15:40.764" v="3031" actId="164"/>
          <ac:picMkLst>
            <pc:docMk/>
            <pc:sldMk cId="3137214700" sldId="348"/>
            <ac:picMk id="8" creationId="{362AC342-F8BC-46D5-95F2-1F3ADA6395AF}"/>
          </ac:picMkLst>
        </pc:picChg>
        <pc:picChg chg="add del mod">
          <ac:chgData name="Martin Chaov" userId="ab06d56f74e407a5" providerId="LiveId" clId="{B8E6E0CE-2052-45F1-8992-40395E83AB02}" dt="2018-04-27T21:17:13.837" v="3040" actId="478"/>
          <ac:picMkLst>
            <pc:docMk/>
            <pc:sldMk cId="3137214700" sldId="348"/>
            <ac:picMk id="9" creationId="{BFFF7FDB-AE1B-4EF9-A617-03696F565806}"/>
          </ac:picMkLst>
        </pc:picChg>
        <pc:picChg chg="add mod">
          <ac:chgData name="Martin Chaov" userId="ab06d56f74e407a5" providerId="LiveId" clId="{B8E6E0CE-2052-45F1-8992-40395E83AB02}" dt="2018-04-27T21:15:40.764" v="3031" actId="164"/>
          <ac:picMkLst>
            <pc:docMk/>
            <pc:sldMk cId="3137214700" sldId="348"/>
            <ac:picMk id="10" creationId="{EF0AAA03-50EE-46B6-9288-BAC19BAF1F00}"/>
          </ac:picMkLst>
        </pc:picChg>
        <pc:picChg chg="add mod">
          <ac:chgData name="Martin Chaov" userId="ab06d56f74e407a5" providerId="LiveId" clId="{B8E6E0CE-2052-45F1-8992-40395E83AB02}" dt="2018-04-27T21:15:40.764" v="3031" actId="164"/>
          <ac:picMkLst>
            <pc:docMk/>
            <pc:sldMk cId="3137214700" sldId="348"/>
            <ac:picMk id="11" creationId="{5DC24EF9-1F07-4C0F-8256-330461641A1B}"/>
          </ac:picMkLst>
        </pc:picChg>
        <pc:picChg chg="add mod">
          <ac:chgData name="Martin Chaov" userId="ab06d56f74e407a5" providerId="LiveId" clId="{B8E6E0CE-2052-45F1-8992-40395E83AB02}" dt="2018-04-27T21:15:40.764" v="3031" actId="164"/>
          <ac:picMkLst>
            <pc:docMk/>
            <pc:sldMk cId="3137214700" sldId="348"/>
            <ac:picMk id="12" creationId="{4A305D20-61ED-4B6B-B3BD-49232B121A02}"/>
          </ac:picMkLst>
        </pc:picChg>
        <pc:picChg chg="add mod">
          <ac:chgData name="Martin Chaov" userId="ab06d56f74e407a5" providerId="LiveId" clId="{B8E6E0CE-2052-45F1-8992-40395E83AB02}" dt="2018-04-27T21:15:40.764" v="3031" actId="164"/>
          <ac:picMkLst>
            <pc:docMk/>
            <pc:sldMk cId="3137214700" sldId="348"/>
            <ac:picMk id="13" creationId="{8B4D8FC8-F63E-4EA6-B7B7-783EA5B131D5}"/>
          </ac:picMkLst>
        </pc:picChg>
        <pc:picChg chg="add mod">
          <ac:chgData name="Martin Chaov" userId="ab06d56f74e407a5" providerId="LiveId" clId="{B8E6E0CE-2052-45F1-8992-40395E83AB02}" dt="2018-04-27T21:15:40.764" v="3031" actId="164"/>
          <ac:picMkLst>
            <pc:docMk/>
            <pc:sldMk cId="3137214700" sldId="348"/>
            <ac:picMk id="14" creationId="{5350B1EE-CD47-4951-9DAC-E8405C14C35A}"/>
          </ac:picMkLst>
        </pc:picChg>
        <pc:picChg chg="add mod">
          <ac:chgData name="Martin Chaov" userId="ab06d56f74e407a5" providerId="LiveId" clId="{B8E6E0CE-2052-45F1-8992-40395E83AB02}" dt="2018-04-27T21:15:40.764" v="3031" actId="164"/>
          <ac:picMkLst>
            <pc:docMk/>
            <pc:sldMk cId="3137214700" sldId="348"/>
            <ac:picMk id="15" creationId="{AF67D9C2-E050-430D-8693-70C59FFC4568}"/>
          </ac:picMkLst>
        </pc:picChg>
      </pc:sldChg>
      <pc:sldChg chg="addSp delSp modSp add ord modTransition">
        <pc:chgData name="Martin Chaov" userId="ab06d56f74e407a5" providerId="LiveId" clId="{B8E6E0CE-2052-45F1-8992-40395E83AB02}" dt="2018-04-27T21:26:11.895" v="3134"/>
        <pc:sldMkLst>
          <pc:docMk/>
          <pc:sldMk cId="3302334617" sldId="349"/>
        </pc:sldMkLst>
        <pc:spChg chg="del">
          <ac:chgData name="Martin Chaov" userId="ab06d56f74e407a5" providerId="LiveId" clId="{B8E6E0CE-2052-45F1-8992-40395E83AB02}" dt="2018-04-27T12:54:18.669" v="903"/>
          <ac:spMkLst>
            <pc:docMk/>
            <pc:sldMk cId="3302334617" sldId="349"/>
            <ac:spMk id="2" creationId="{E0869D43-5EAB-453C-B1CD-92FCD3156B2B}"/>
          </ac:spMkLst>
        </pc:spChg>
        <pc:spChg chg="del">
          <ac:chgData name="Martin Chaov" userId="ab06d56f74e407a5" providerId="LiveId" clId="{B8E6E0CE-2052-45F1-8992-40395E83AB02}" dt="2018-04-27T12:54:18.669" v="903"/>
          <ac:spMkLst>
            <pc:docMk/>
            <pc:sldMk cId="3302334617" sldId="349"/>
            <ac:spMk id="3" creationId="{3756A18C-4B8D-4D06-8C1F-1F3F88E72CCA}"/>
          </ac:spMkLst>
        </pc:spChg>
        <pc:spChg chg="add mod">
          <ac:chgData name="Martin Chaov" userId="ab06d56f74e407a5" providerId="LiveId" clId="{B8E6E0CE-2052-45F1-8992-40395E83AB02}" dt="2018-04-27T14:26:25.207" v="1278" actId="1036"/>
          <ac:spMkLst>
            <pc:docMk/>
            <pc:sldMk cId="3302334617" sldId="349"/>
            <ac:spMk id="4" creationId="{68C50484-E7E9-4E21-BE82-CDC09F181437}"/>
          </ac:spMkLst>
        </pc:spChg>
        <pc:spChg chg="add del mod">
          <ac:chgData name="Martin Chaov" userId="ab06d56f74e407a5" providerId="LiveId" clId="{B8E6E0CE-2052-45F1-8992-40395E83AB02}" dt="2018-04-27T12:55:29.762" v="928" actId="478"/>
          <ac:spMkLst>
            <pc:docMk/>
            <pc:sldMk cId="3302334617" sldId="349"/>
            <ac:spMk id="5" creationId="{42EAD3E5-EA79-4163-BE30-CEFD084C9959}"/>
          </ac:spMkLst>
        </pc:spChg>
        <pc:spChg chg="add del mod">
          <ac:chgData name="Martin Chaov" userId="ab06d56f74e407a5" providerId="LiveId" clId="{B8E6E0CE-2052-45F1-8992-40395E83AB02}" dt="2018-04-27T14:18:36.013" v="1125"/>
          <ac:spMkLst>
            <pc:docMk/>
            <pc:sldMk cId="3302334617" sldId="349"/>
            <ac:spMk id="6" creationId="{A41D847D-66E9-46A2-859B-802169D7855B}"/>
          </ac:spMkLst>
        </pc:spChg>
        <pc:spChg chg="add mod">
          <ac:chgData name="Martin Chaov" userId="ab06d56f74e407a5" providerId="LiveId" clId="{B8E6E0CE-2052-45F1-8992-40395E83AB02}" dt="2018-04-27T14:26:25.207" v="1278" actId="1036"/>
          <ac:spMkLst>
            <pc:docMk/>
            <pc:sldMk cId="3302334617" sldId="349"/>
            <ac:spMk id="7" creationId="{A49A1C65-EEB1-41EE-B63E-AF8DB3C35428}"/>
          </ac:spMkLst>
        </pc:spChg>
        <pc:spChg chg="add del">
          <ac:chgData name="Martin Chaov" userId="ab06d56f74e407a5" providerId="LiveId" clId="{B8E6E0CE-2052-45F1-8992-40395E83AB02}" dt="2018-04-27T12:56:20.427" v="976"/>
          <ac:spMkLst>
            <pc:docMk/>
            <pc:sldMk cId="3302334617" sldId="349"/>
            <ac:spMk id="8" creationId="{F0809D2F-C945-4A8F-BB68-3C067B46A37C}"/>
          </ac:spMkLst>
        </pc:spChg>
        <pc:spChg chg="add mod">
          <ac:chgData name="Martin Chaov" userId="ab06d56f74e407a5" providerId="LiveId" clId="{B8E6E0CE-2052-45F1-8992-40395E83AB02}" dt="2018-04-27T18:20:07.927" v="2826" actId="20577"/>
          <ac:spMkLst>
            <pc:docMk/>
            <pc:sldMk cId="3302334617" sldId="349"/>
            <ac:spMk id="9" creationId="{67CD4FF1-CF6C-4CCC-9B26-D76B5277949E}"/>
          </ac:spMkLst>
        </pc:spChg>
        <pc:spChg chg="add del mod">
          <ac:chgData name="Martin Chaov" userId="ab06d56f74e407a5" providerId="LiveId" clId="{B8E6E0CE-2052-45F1-8992-40395E83AB02}" dt="2018-04-27T14:18:03.310" v="1111"/>
          <ac:spMkLst>
            <pc:docMk/>
            <pc:sldMk cId="3302334617" sldId="349"/>
            <ac:spMk id="10" creationId="{DD35411A-0CD7-40E0-827D-081F48385EDA}"/>
          </ac:spMkLst>
        </pc:spChg>
        <pc:spChg chg="add mod topLvl">
          <ac:chgData name="Martin Chaov" userId="ab06d56f74e407a5" providerId="LiveId" clId="{B8E6E0CE-2052-45F1-8992-40395E83AB02}" dt="2018-04-27T18:19:53.024" v="2824" actId="408"/>
          <ac:spMkLst>
            <pc:docMk/>
            <pc:sldMk cId="3302334617" sldId="349"/>
            <ac:spMk id="11" creationId="{B0E1FB0C-8A9E-477D-B1A4-527DCFEA6646}"/>
          </ac:spMkLst>
        </pc:spChg>
        <pc:spChg chg="add mod topLvl">
          <ac:chgData name="Martin Chaov" userId="ab06d56f74e407a5" providerId="LiveId" clId="{B8E6E0CE-2052-45F1-8992-40395E83AB02}" dt="2018-04-27T18:19:53.024" v="2824" actId="408"/>
          <ac:spMkLst>
            <pc:docMk/>
            <pc:sldMk cId="3302334617" sldId="349"/>
            <ac:spMk id="12" creationId="{649767B0-54D9-4ED8-BD05-7ECABE6F3467}"/>
          </ac:spMkLst>
        </pc:spChg>
        <pc:spChg chg="add del mod">
          <ac:chgData name="Martin Chaov" userId="ab06d56f74e407a5" providerId="LiveId" clId="{B8E6E0CE-2052-45F1-8992-40395E83AB02}" dt="2018-04-27T14:22:04.169" v="1225"/>
          <ac:spMkLst>
            <pc:docMk/>
            <pc:sldMk cId="3302334617" sldId="349"/>
            <ac:spMk id="13" creationId="{CC671C39-B376-4360-8068-CF8A9A57D759}"/>
          </ac:spMkLst>
        </pc:spChg>
        <pc:spChg chg="add del mod">
          <ac:chgData name="Martin Chaov" userId="ab06d56f74e407a5" providerId="LiveId" clId="{B8E6E0CE-2052-45F1-8992-40395E83AB02}" dt="2018-04-27T14:17:55.497" v="1107"/>
          <ac:spMkLst>
            <pc:docMk/>
            <pc:sldMk cId="3302334617" sldId="349"/>
            <ac:spMk id="14" creationId="{D6206B1D-27AE-422F-A610-9004969783F7}"/>
          </ac:spMkLst>
        </pc:spChg>
        <pc:spChg chg="add del">
          <ac:chgData name="Martin Chaov" userId="ab06d56f74e407a5" providerId="LiveId" clId="{B8E6E0CE-2052-45F1-8992-40395E83AB02}" dt="2018-04-27T14:18:02.242" v="1110"/>
          <ac:spMkLst>
            <pc:docMk/>
            <pc:sldMk cId="3302334617" sldId="349"/>
            <ac:spMk id="15" creationId="{98C6EC01-2242-4691-8AC4-3091FAD46F75}"/>
          </ac:spMkLst>
        </pc:spChg>
        <pc:spChg chg="add mod">
          <ac:chgData name="Martin Chaov" userId="ab06d56f74e407a5" providerId="LiveId" clId="{B8E6E0CE-2052-45F1-8992-40395E83AB02}" dt="2018-04-27T14:28:14.191" v="1331" actId="14100"/>
          <ac:spMkLst>
            <pc:docMk/>
            <pc:sldMk cId="3302334617" sldId="349"/>
            <ac:spMk id="16" creationId="{C84CECEF-D468-4C14-BD74-F651438A7369}"/>
          </ac:spMkLst>
        </pc:spChg>
        <pc:spChg chg="add del mod topLvl">
          <ac:chgData name="Martin Chaov" userId="ab06d56f74e407a5" providerId="LiveId" clId="{B8E6E0CE-2052-45F1-8992-40395E83AB02}" dt="2018-04-27T18:19:32.387" v="2818" actId="478"/>
          <ac:spMkLst>
            <pc:docMk/>
            <pc:sldMk cId="3302334617" sldId="349"/>
            <ac:spMk id="17" creationId="{C29A144E-1AB2-4043-932A-DA84BF063165}"/>
          </ac:spMkLst>
        </pc:spChg>
        <pc:spChg chg="add del mod">
          <ac:chgData name="Martin Chaov" userId="ab06d56f74e407a5" providerId="LiveId" clId="{B8E6E0CE-2052-45F1-8992-40395E83AB02}" dt="2018-04-27T14:21:42.354" v="1206"/>
          <ac:spMkLst>
            <pc:docMk/>
            <pc:sldMk cId="3302334617" sldId="349"/>
            <ac:spMk id="18" creationId="{7478F5FE-F460-461F-A86C-B34EF45A76C5}"/>
          </ac:spMkLst>
        </pc:spChg>
        <pc:spChg chg="add del">
          <ac:chgData name="Martin Chaov" userId="ab06d56f74e407a5" providerId="LiveId" clId="{B8E6E0CE-2052-45F1-8992-40395E83AB02}" dt="2018-04-27T14:21:44.294" v="1208"/>
          <ac:spMkLst>
            <pc:docMk/>
            <pc:sldMk cId="3302334617" sldId="349"/>
            <ac:spMk id="19" creationId="{C8AF2B4C-7C3A-4659-B0BC-6CF77642A243}"/>
          </ac:spMkLst>
        </pc:spChg>
        <pc:spChg chg="add del mod topLvl">
          <ac:chgData name="Martin Chaov" userId="ab06d56f74e407a5" providerId="LiveId" clId="{B8E6E0CE-2052-45F1-8992-40395E83AB02}" dt="2018-04-27T18:19:31.797" v="2817" actId="478"/>
          <ac:spMkLst>
            <pc:docMk/>
            <pc:sldMk cId="3302334617" sldId="349"/>
            <ac:spMk id="20" creationId="{11B3AE57-00B6-414D-8D59-ED47A2E42EC5}"/>
          </ac:spMkLst>
        </pc:spChg>
        <pc:spChg chg="add mod topLvl">
          <ac:chgData name="Martin Chaov" userId="ab06d56f74e407a5" providerId="LiveId" clId="{B8E6E0CE-2052-45F1-8992-40395E83AB02}" dt="2018-04-27T18:19:53.024" v="2824" actId="408"/>
          <ac:spMkLst>
            <pc:docMk/>
            <pc:sldMk cId="3302334617" sldId="349"/>
            <ac:spMk id="21" creationId="{7AE8E3ED-A430-46BA-BCF5-CC2EE7E23FD6}"/>
          </ac:spMkLst>
        </pc:spChg>
        <pc:spChg chg="add del mod topLvl">
          <ac:chgData name="Martin Chaov" userId="ab06d56f74e407a5" providerId="LiveId" clId="{B8E6E0CE-2052-45F1-8992-40395E83AB02}" dt="2018-04-27T18:19:33.174" v="2819" actId="478"/>
          <ac:spMkLst>
            <pc:docMk/>
            <pc:sldMk cId="3302334617" sldId="349"/>
            <ac:spMk id="22" creationId="{6CEBF781-3845-40F6-97B3-1347BF384104}"/>
          </ac:spMkLst>
        </pc:spChg>
        <pc:spChg chg="add del mod">
          <ac:chgData name="Martin Chaov" userId="ab06d56f74e407a5" providerId="LiveId" clId="{B8E6E0CE-2052-45F1-8992-40395E83AB02}" dt="2018-04-27T14:28:12.802" v="1324"/>
          <ac:spMkLst>
            <pc:docMk/>
            <pc:sldMk cId="3302334617" sldId="349"/>
            <ac:spMk id="24" creationId="{D8167864-B1EE-41A9-B1CF-D6A40BF45BE3}"/>
          </ac:spMkLst>
        </pc:spChg>
        <pc:grpChg chg="add del mod">
          <ac:chgData name="Martin Chaov" userId="ab06d56f74e407a5" providerId="LiveId" clId="{B8E6E0CE-2052-45F1-8992-40395E83AB02}" dt="2018-04-27T14:28:13.937" v="1330" actId="164"/>
          <ac:grpSpMkLst>
            <pc:docMk/>
            <pc:sldMk cId="3302334617" sldId="349"/>
            <ac:grpSpMk id="23" creationId="{4858B027-786C-46CC-BB12-AEB34BC80416}"/>
          </ac:grpSpMkLst>
        </pc:grpChg>
        <pc:grpChg chg="add del mod">
          <ac:chgData name="Martin Chaov" userId="ab06d56f74e407a5" providerId="LiveId" clId="{B8E6E0CE-2052-45F1-8992-40395E83AB02}" dt="2018-04-27T18:18:47.900" v="2812" actId="165"/>
          <ac:grpSpMkLst>
            <pc:docMk/>
            <pc:sldMk cId="3302334617" sldId="349"/>
            <ac:grpSpMk id="25" creationId="{E4F4C4FC-57E9-4860-B2F4-0D627CAA3A12}"/>
          </ac:grpSpMkLst>
        </pc:grpChg>
      </pc:sldChg>
      <pc:sldChg chg="addSp delSp add ord modTransition">
        <pc:chgData name="Martin Chaov" userId="ab06d56f74e407a5" providerId="LiveId" clId="{B8E6E0CE-2052-45F1-8992-40395E83AB02}" dt="2018-04-27T21:26:58.649" v="3139"/>
        <pc:sldMkLst>
          <pc:docMk/>
          <pc:sldMk cId="3293069399" sldId="350"/>
        </pc:sldMkLst>
        <pc:picChg chg="add del">
          <ac:chgData name="Martin Chaov" userId="ab06d56f74e407a5" providerId="LiveId" clId="{B8E6E0CE-2052-45F1-8992-40395E83AB02}" dt="2018-04-27T14:08:05.360" v="1080" actId="478"/>
          <ac:picMkLst>
            <pc:docMk/>
            <pc:sldMk cId="3293069399" sldId="350"/>
            <ac:picMk id="2" creationId="{A137C480-B748-47F5-BBA2-832575A5ED9B}"/>
          </ac:picMkLst>
        </pc:picChg>
        <pc:picChg chg="add del">
          <ac:chgData name="Martin Chaov" userId="ab06d56f74e407a5" providerId="LiveId" clId="{B8E6E0CE-2052-45F1-8992-40395E83AB02}" dt="2018-04-27T21:08:14.042" v="2934" actId="478"/>
          <ac:picMkLst>
            <pc:docMk/>
            <pc:sldMk cId="3293069399" sldId="350"/>
            <ac:picMk id="3" creationId="{78ECB842-2D14-4E9D-B77D-705830D0EA42}"/>
          </ac:picMkLst>
        </pc:picChg>
        <pc:picChg chg="add">
          <ac:chgData name="Martin Chaov" userId="ab06d56f74e407a5" providerId="LiveId" clId="{B8E6E0CE-2052-45F1-8992-40395E83AB02}" dt="2018-04-27T21:08:14.470" v="2935"/>
          <ac:picMkLst>
            <pc:docMk/>
            <pc:sldMk cId="3293069399" sldId="350"/>
            <ac:picMk id="4" creationId="{0DBB2CF7-C712-4173-AF25-D761031D050A}"/>
          </ac:picMkLst>
        </pc:picChg>
      </pc:sldChg>
      <pc:sldChg chg="modSp add del">
        <pc:chgData name="Martin Chaov" userId="ab06d56f74e407a5" providerId="LiveId" clId="{B8E6E0CE-2052-45F1-8992-40395E83AB02}" dt="2018-04-27T18:24:08.853" v="2887" actId="2696"/>
        <pc:sldMkLst>
          <pc:docMk/>
          <pc:sldMk cId="2910386018" sldId="351"/>
        </pc:sldMkLst>
        <pc:spChg chg="mod">
          <ac:chgData name="Martin Chaov" userId="ab06d56f74e407a5" providerId="LiveId" clId="{B8E6E0CE-2052-45F1-8992-40395E83AB02}" dt="2018-04-27T18:18:07.023" v="2809" actId="20577"/>
          <ac:spMkLst>
            <pc:docMk/>
            <pc:sldMk cId="2910386018" sldId="351"/>
            <ac:spMk id="2" creationId="{4F0C9F34-6E29-46A1-8FAC-C40A1D1917B9}"/>
          </ac:spMkLst>
        </pc:spChg>
        <pc:spChg chg="mod">
          <ac:chgData name="Martin Chaov" userId="ab06d56f74e407a5" providerId="LiveId" clId="{B8E6E0CE-2052-45F1-8992-40395E83AB02}" dt="2018-04-27T17:12:47.485" v="2467" actId="20577"/>
          <ac:spMkLst>
            <pc:docMk/>
            <pc:sldMk cId="2910386018" sldId="351"/>
            <ac:spMk id="3" creationId="{F93A4FD8-0166-435D-BE1D-1B2A830ADF96}"/>
          </ac:spMkLst>
        </pc:spChg>
      </pc:sldChg>
      <pc:sldChg chg="modSp add del">
        <pc:chgData name="Martin Chaov" userId="ab06d56f74e407a5" providerId="LiveId" clId="{B8E6E0CE-2052-45F1-8992-40395E83AB02}" dt="2018-04-27T14:37:02.691" v="1414" actId="2696"/>
        <pc:sldMkLst>
          <pc:docMk/>
          <pc:sldMk cId="3172679438" sldId="351"/>
        </pc:sldMkLst>
        <pc:spChg chg="mod">
          <ac:chgData name="Martin Chaov" userId="ab06d56f74e407a5" providerId="LiveId" clId="{B8E6E0CE-2052-45F1-8992-40395E83AB02}" dt="2018-04-27T14:36:43.765" v="1394" actId="20577"/>
          <ac:spMkLst>
            <pc:docMk/>
            <pc:sldMk cId="3172679438" sldId="351"/>
            <ac:spMk id="2" creationId="{5B2F1583-86BB-48EE-8122-50E8DC05B9FF}"/>
          </ac:spMkLst>
        </pc:spChg>
        <pc:spChg chg="mod">
          <ac:chgData name="Martin Chaov" userId="ab06d56f74e407a5" providerId="LiveId" clId="{B8E6E0CE-2052-45F1-8992-40395E83AB02}" dt="2018-04-27T14:36:50.131" v="1413" actId="20577"/>
          <ac:spMkLst>
            <pc:docMk/>
            <pc:sldMk cId="3172679438" sldId="351"/>
            <ac:spMk id="3" creationId="{317B02AE-E583-4093-9A29-DBF45CE5A171}"/>
          </ac:spMkLst>
        </pc:spChg>
      </pc:sldChg>
      <pc:sldChg chg="modSp add del">
        <pc:chgData name="Martin Chaov" userId="ab06d56f74e407a5" providerId="LiveId" clId="{B8E6E0CE-2052-45F1-8992-40395E83AB02}" dt="2018-04-27T18:24:08.856" v="2888" actId="2696"/>
        <pc:sldMkLst>
          <pc:docMk/>
          <pc:sldMk cId="2052963909" sldId="352"/>
        </pc:sldMkLst>
        <pc:spChg chg="mod">
          <ac:chgData name="Martin Chaov" userId="ab06d56f74e407a5" providerId="LiveId" clId="{B8E6E0CE-2052-45F1-8992-40395E83AB02}" dt="2018-04-27T18:18:02.968" v="2806" actId="20577"/>
          <ac:spMkLst>
            <pc:docMk/>
            <pc:sldMk cId="2052963909" sldId="352"/>
            <ac:spMk id="2" creationId="{E93063A2-87DE-4BA2-9118-9DAA37BA587A}"/>
          </ac:spMkLst>
        </pc:spChg>
        <pc:spChg chg="mod">
          <ac:chgData name="Martin Chaov" userId="ab06d56f74e407a5" providerId="LiveId" clId="{B8E6E0CE-2052-45F1-8992-40395E83AB02}" dt="2018-04-27T17:13:09.023" v="2497" actId="20577"/>
          <ac:spMkLst>
            <pc:docMk/>
            <pc:sldMk cId="2052963909" sldId="352"/>
            <ac:spMk id="3" creationId="{1F04F2E6-2207-475B-B9AF-0E16E6ACF381}"/>
          </ac:spMkLst>
        </pc:spChg>
      </pc:sldChg>
      <pc:sldChg chg="modSp add del">
        <pc:chgData name="Martin Chaov" userId="ab06d56f74e407a5" providerId="LiveId" clId="{B8E6E0CE-2052-45F1-8992-40395E83AB02}" dt="2018-04-27T18:24:08.851" v="2886" actId="2696"/>
        <pc:sldMkLst>
          <pc:docMk/>
          <pc:sldMk cId="3783842347" sldId="353"/>
        </pc:sldMkLst>
        <pc:spChg chg="mod">
          <ac:chgData name="Martin Chaov" userId="ab06d56f74e407a5" providerId="LiveId" clId="{B8E6E0CE-2052-45F1-8992-40395E83AB02}" dt="2018-04-27T17:13:16.835" v="2503" actId="20577"/>
          <ac:spMkLst>
            <pc:docMk/>
            <pc:sldMk cId="3783842347" sldId="353"/>
            <ac:spMk id="2" creationId="{C2EF12BC-6DCE-4CAF-A96A-DD0E4E3C4B09}"/>
          </ac:spMkLst>
        </pc:spChg>
        <pc:spChg chg="mod">
          <ac:chgData name="Martin Chaov" userId="ab06d56f74e407a5" providerId="LiveId" clId="{B8E6E0CE-2052-45F1-8992-40395E83AB02}" dt="2018-04-27T17:13:21.587" v="2517" actId="20577"/>
          <ac:spMkLst>
            <pc:docMk/>
            <pc:sldMk cId="3783842347" sldId="353"/>
            <ac:spMk id="3" creationId="{A49D481D-9302-40B9-93DD-DA9FDD7E9C6C}"/>
          </ac:spMkLst>
        </pc:spChg>
      </pc:sldChg>
      <pc:sldChg chg="modSp add modTransition modAnim">
        <pc:chgData name="Martin Chaov" userId="ab06d56f74e407a5" providerId="LiveId" clId="{B8E6E0CE-2052-45F1-8992-40395E83AB02}" dt="2018-04-27T21:53:37.934" v="3411"/>
        <pc:sldMkLst>
          <pc:docMk/>
          <pc:sldMk cId="3033246793" sldId="354"/>
        </pc:sldMkLst>
        <pc:spChg chg="mod">
          <ac:chgData name="Martin Chaov" userId="ab06d56f74e407a5" providerId="LiveId" clId="{B8E6E0CE-2052-45F1-8992-40395E83AB02}" dt="2018-04-27T21:38:14.366" v="3225" actId="20577"/>
          <ac:spMkLst>
            <pc:docMk/>
            <pc:sldMk cId="3033246793" sldId="354"/>
            <ac:spMk id="2" creationId="{55B4B0AF-B230-484C-87B3-E4A7483E2D5C}"/>
          </ac:spMkLst>
        </pc:spChg>
        <pc:spChg chg="mod">
          <ac:chgData name="Martin Chaov" userId="ab06d56f74e407a5" providerId="LiveId" clId="{B8E6E0CE-2052-45F1-8992-40395E83AB02}" dt="2018-04-27T21:42:44.566" v="3383" actId="20577"/>
          <ac:spMkLst>
            <pc:docMk/>
            <pc:sldMk cId="3033246793" sldId="354"/>
            <ac:spMk id="3" creationId="{B4B198DF-B2F9-4E5E-A05F-2D5EF91468B0}"/>
          </ac:spMkLst>
        </pc:spChg>
      </pc:sldChg>
      <pc:sldChg chg="add del">
        <pc:chgData name="Martin Chaov" userId="ab06d56f74e407a5" providerId="LiveId" clId="{B8E6E0CE-2052-45F1-8992-40395E83AB02}" dt="2018-04-27T18:19:04.762" v="2815" actId="2696"/>
        <pc:sldMkLst>
          <pc:docMk/>
          <pc:sldMk cId="3447610383" sldId="355"/>
        </pc:sldMkLst>
      </pc:sldChg>
      <pc:sldChg chg="addSp delSp modSp add ord modTransition">
        <pc:chgData name="Martin Chaov" userId="ab06d56f74e407a5" providerId="LiveId" clId="{B8E6E0CE-2052-45F1-8992-40395E83AB02}" dt="2018-04-27T21:27:11.843" v="3141"/>
        <pc:sldMkLst>
          <pc:docMk/>
          <pc:sldMk cId="2594818809" sldId="356"/>
        </pc:sldMkLst>
        <pc:spChg chg="mod">
          <ac:chgData name="Martin Chaov" userId="ab06d56f74e407a5" providerId="LiveId" clId="{B8E6E0CE-2052-45F1-8992-40395E83AB02}" dt="2018-04-27T21:10:30.855" v="3014" actId="553"/>
          <ac:spMkLst>
            <pc:docMk/>
            <pc:sldMk cId="2594818809" sldId="356"/>
            <ac:spMk id="11" creationId="{B0E1FB0C-8A9E-477D-B1A4-527DCFEA6646}"/>
          </ac:spMkLst>
        </pc:spChg>
        <pc:spChg chg="add mod">
          <ac:chgData name="Martin Chaov" userId="ab06d56f74e407a5" providerId="LiveId" clId="{B8E6E0CE-2052-45F1-8992-40395E83AB02}" dt="2018-04-27T21:10:30.855" v="3014" actId="553"/>
          <ac:spMkLst>
            <pc:docMk/>
            <pc:sldMk cId="2594818809" sldId="356"/>
            <ac:spMk id="13" creationId="{49AE251B-639D-4E34-86C7-1BCF5C848A1F}"/>
          </ac:spMkLst>
        </pc:spChg>
        <pc:spChg chg="add mod">
          <ac:chgData name="Martin Chaov" userId="ab06d56f74e407a5" providerId="LiveId" clId="{B8E6E0CE-2052-45F1-8992-40395E83AB02}" dt="2018-04-27T21:10:30.855" v="3014" actId="553"/>
          <ac:spMkLst>
            <pc:docMk/>
            <pc:sldMk cId="2594818809" sldId="356"/>
            <ac:spMk id="14" creationId="{CAB72DF3-235A-410E-85C8-23ACB79EA4C0}"/>
          </ac:spMkLst>
        </pc:spChg>
        <pc:spChg chg="add mod">
          <ac:chgData name="Martin Chaov" userId="ab06d56f74e407a5" providerId="LiveId" clId="{B8E6E0CE-2052-45F1-8992-40395E83AB02}" dt="2018-04-27T21:10:30.855" v="3014" actId="553"/>
          <ac:spMkLst>
            <pc:docMk/>
            <pc:sldMk cId="2594818809" sldId="356"/>
            <ac:spMk id="15" creationId="{B49CEE6C-08E9-41BA-8290-5A4E8F29BE80}"/>
          </ac:spMkLst>
        </pc:spChg>
        <pc:spChg chg="del">
          <ac:chgData name="Martin Chaov" userId="ab06d56f74e407a5" providerId="LiveId" clId="{B8E6E0CE-2052-45F1-8992-40395E83AB02}" dt="2018-04-27T21:09:06.814" v="2988" actId="478"/>
          <ac:spMkLst>
            <pc:docMk/>
            <pc:sldMk cId="2594818809" sldId="356"/>
            <ac:spMk id="17" creationId="{C29A144E-1AB2-4043-932A-DA84BF063165}"/>
          </ac:spMkLst>
        </pc:spChg>
        <pc:spChg chg="del">
          <ac:chgData name="Martin Chaov" userId="ab06d56f74e407a5" providerId="LiveId" clId="{B8E6E0CE-2052-45F1-8992-40395E83AB02}" dt="2018-04-27T21:09:05.957" v="2987" actId="478"/>
          <ac:spMkLst>
            <pc:docMk/>
            <pc:sldMk cId="2594818809" sldId="356"/>
            <ac:spMk id="20" creationId="{11B3AE57-00B6-414D-8D59-ED47A2E42EC5}"/>
          </ac:spMkLst>
        </pc:spChg>
        <pc:spChg chg="del">
          <ac:chgData name="Martin Chaov" userId="ab06d56f74e407a5" providerId="LiveId" clId="{B8E6E0CE-2052-45F1-8992-40395E83AB02}" dt="2018-04-27T21:09:04.842" v="2986" actId="478"/>
          <ac:spMkLst>
            <pc:docMk/>
            <pc:sldMk cId="2594818809" sldId="356"/>
            <ac:spMk id="22" creationId="{6CEBF781-3845-40F6-97B3-1347BF384104}"/>
          </ac:spMkLst>
        </pc:spChg>
      </pc:sldChg>
      <pc:sldChg chg="add modTransition">
        <pc:chgData name="Martin Chaov" userId="ab06d56f74e407a5" providerId="LiveId" clId="{B8E6E0CE-2052-45F1-8992-40395E83AB02}" dt="2018-04-27T18:23:28.796" v="2885"/>
        <pc:sldMkLst>
          <pc:docMk/>
          <pc:sldMk cId="706291565" sldId="357"/>
        </pc:sldMkLst>
      </pc:sldChg>
      <pc:sldChg chg="modSp add modTransition">
        <pc:chgData name="Martin Chaov" userId="ab06d56f74e407a5" providerId="LiveId" clId="{B8E6E0CE-2052-45F1-8992-40395E83AB02}" dt="2018-04-27T18:23:17.543" v="2882"/>
        <pc:sldMkLst>
          <pc:docMk/>
          <pc:sldMk cId="3149819505" sldId="358"/>
        </pc:sldMkLst>
        <pc:spChg chg="mod">
          <ac:chgData name="Martin Chaov" userId="ab06d56f74e407a5" providerId="LiveId" clId="{B8E6E0CE-2052-45F1-8992-40395E83AB02}" dt="2018-04-27T18:22:32.658" v="2875" actId="20577"/>
          <ac:spMkLst>
            <pc:docMk/>
            <pc:sldMk cId="3149819505" sldId="358"/>
            <ac:spMk id="11" creationId="{B0E1FB0C-8A9E-477D-B1A4-527DCFEA6646}"/>
          </ac:spMkLst>
        </pc:spChg>
        <pc:spChg chg="mod">
          <ac:chgData name="Martin Chaov" userId="ab06d56f74e407a5" providerId="LiveId" clId="{B8E6E0CE-2052-45F1-8992-40395E83AB02}" dt="2018-04-27T18:22:27.080" v="2872" actId="20577"/>
          <ac:spMkLst>
            <pc:docMk/>
            <pc:sldMk cId="3149819505" sldId="358"/>
            <ac:spMk id="12" creationId="{649767B0-54D9-4ED8-BD05-7ECABE6F3467}"/>
          </ac:spMkLst>
        </pc:spChg>
        <pc:spChg chg="mod">
          <ac:chgData name="Martin Chaov" userId="ab06d56f74e407a5" providerId="LiveId" clId="{B8E6E0CE-2052-45F1-8992-40395E83AB02}" dt="2018-04-27T18:21:30.840" v="2855" actId="20577"/>
          <ac:spMkLst>
            <pc:docMk/>
            <pc:sldMk cId="3149819505" sldId="358"/>
            <ac:spMk id="21" creationId="{7AE8E3ED-A430-46BA-BCF5-CC2EE7E23FD6}"/>
          </ac:spMkLst>
        </pc:spChg>
      </pc:sldChg>
      <pc:sldChg chg="modSp add modTransition">
        <pc:chgData name="Martin Chaov" userId="ab06d56f74e407a5" providerId="LiveId" clId="{B8E6E0CE-2052-45F1-8992-40395E83AB02}" dt="2018-04-27T18:23:21.530" v="2883"/>
        <pc:sldMkLst>
          <pc:docMk/>
          <pc:sldMk cId="2765939213" sldId="359"/>
        </pc:sldMkLst>
        <pc:spChg chg="mod">
          <ac:chgData name="Martin Chaov" userId="ab06d56f74e407a5" providerId="LiveId" clId="{B8E6E0CE-2052-45F1-8992-40395E83AB02}" dt="2018-04-27T18:22:39.011" v="2876" actId="20577"/>
          <ac:spMkLst>
            <pc:docMk/>
            <pc:sldMk cId="2765939213" sldId="359"/>
            <ac:spMk id="11" creationId="{B0E1FB0C-8A9E-477D-B1A4-527DCFEA6646}"/>
          </ac:spMkLst>
        </pc:spChg>
        <pc:spChg chg="mod">
          <ac:chgData name="Martin Chaov" userId="ab06d56f74e407a5" providerId="LiveId" clId="{B8E6E0CE-2052-45F1-8992-40395E83AB02}" dt="2018-04-27T18:22:41.467" v="2877" actId="20577"/>
          <ac:spMkLst>
            <pc:docMk/>
            <pc:sldMk cId="2765939213" sldId="359"/>
            <ac:spMk id="21" creationId="{7AE8E3ED-A430-46BA-BCF5-CC2EE7E23FD6}"/>
          </ac:spMkLst>
        </pc:spChg>
      </pc:sldChg>
      <pc:sldChg chg="modSp add modTransition">
        <pc:chgData name="Martin Chaov" userId="ab06d56f74e407a5" providerId="LiveId" clId="{B8E6E0CE-2052-45F1-8992-40395E83AB02}" dt="2018-04-27T18:23:24.616" v="2884"/>
        <pc:sldMkLst>
          <pc:docMk/>
          <pc:sldMk cId="1392231064" sldId="360"/>
        </pc:sldMkLst>
        <pc:spChg chg="mod">
          <ac:chgData name="Martin Chaov" userId="ab06d56f74e407a5" providerId="LiveId" clId="{B8E6E0CE-2052-45F1-8992-40395E83AB02}" dt="2018-04-27T18:22:47.549" v="2879" actId="20577"/>
          <ac:spMkLst>
            <pc:docMk/>
            <pc:sldMk cId="1392231064" sldId="360"/>
            <ac:spMk id="12" creationId="{649767B0-54D9-4ED8-BD05-7ECABE6F3467}"/>
          </ac:spMkLst>
        </pc:spChg>
        <pc:spChg chg="mod">
          <ac:chgData name="Martin Chaov" userId="ab06d56f74e407a5" providerId="LiveId" clId="{B8E6E0CE-2052-45F1-8992-40395E83AB02}" dt="2018-04-27T18:22:46.297" v="2878" actId="20577"/>
          <ac:spMkLst>
            <pc:docMk/>
            <pc:sldMk cId="1392231064" sldId="360"/>
            <ac:spMk id="21" creationId="{7AE8E3ED-A430-46BA-BCF5-CC2EE7E23FD6}"/>
          </ac:spMkLst>
        </pc:spChg>
      </pc:sldChg>
      <pc:sldChg chg="addSp delSp modSp add modAnim">
        <pc:chgData name="Martin Chaov" userId="ab06d56f74e407a5" providerId="LiveId" clId="{B8E6E0CE-2052-45F1-8992-40395E83AB02}" dt="2018-04-27T21:37:19.756" v="3203"/>
        <pc:sldMkLst>
          <pc:docMk/>
          <pc:sldMk cId="2263147372" sldId="361"/>
        </pc:sldMkLst>
        <pc:spChg chg="mod">
          <ac:chgData name="Martin Chaov" userId="ab06d56f74e407a5" providerId="LiveId" clId="{B8E6E0CE-2052-45F1-8992-40395E83AB02}" dt="2018-04-27T21:36:08.876" v="3198" actId="14100"/>
          <ac:spMkLst>
            <pc:docMk/>
            <pc:sldMk cId="2263147372" sldId="361"/>
            <ac:spMk id="17" creationId="{C29A144E-1AB2-4043-932A-DA84BF063165}"/>
          </ac:spMkLst>
        </pc:spChg>
        <pc:spChg chg="mod">
          <ac:chgData name="Martin Chaov" userId="ab06d56f74e407a5" providerId="LiveId" clId="{B8E6E0CE-2052-45F1-8992-40395E83AB02}" dt="2018-04-27T21:36:06.483" v="3197" actId="14100"/>
          <ac:spMkLst>
            <pc:docMk/>
            <pc:sldMk cId="2263147372" sldId="361"/>
            <ac:spMk id="20" creationId="{11B3AE57-00B6-414D-8D59-ED47A2E42EC5}"/>
          </ac:spMkLst>
        </pc:spChg>
        <pc:cxnChg chg="add mod">
          <ac:chgData name="Martin Chaov" userId="ab06d56f74e407a5" providerId="LiveId" clId="{B8E6E0CE-2052-45F1-8992-40395E83AB02}" dt="2018-04-27T21:37:19.756" v="3203"/>
          <ac:cxnSpMkLst>
            <pc:docMk/>
            <pc:sldMk cId="2263147372" sldId="361"/>
            <ac:cxnSpMk id="13" creationId="{BB90E407-A985-43BC-9AD9-B609B4462692}"/>
          </ac:cxnSpMkLst>
        </pc:cxnChg>
        <pc:cxnChg chg="add mod">
          <ac:chgData name="Martin Chaov" userId="ab06d56f74e407a5" providerId="LiveId" clId="{B8E6E0CE-2052-45F1-8992-40395E83AB02}" dt="2018-04-27T21:37:03.893" v="3202"/>
          <ac:cxnSpMkLst>
            <pc:docMk/>
            <pc:sldMk cId="2263147372" sldId="361"/>
            <ac:cxnSpMk id="18" creationId="{B85DF1B3-D1B5-4580-B90A-3287C5DEC96F}"/>
          </ac:cxnSpMkLst>
        </pc:cxnChg>
        <pc:cxnChg chg="add mod">
          <ac:chgData name="Martin Chaov" userId="ab06d56f74e407a5" providerId="LiveId" clId="{B8E6E0CE-2052-45F1-8992-40395E83AB02}" dt="2018-04-27T21:36:57.747" v="3201"/>
          <ac:cxnSpMkLst>
            <pc:docMk/>
            <pc:sldMk cId="2263147372" sldId="361"/>
            <ac:cxnSpMk id="23" creationId="{8B1A7502-7637-45A7-BF2E-2709A9BAA387}"/>
          </ac:cxnSpMkLst>
        </pc:cxnChg>
        <pc:cxnChg chg="add mod">
          <ac:chgData name="Martin Chaov" userId="ab06d56f74e407a5" providerId="LiveId" clId="{B8E6E0CE-2052-45F1-8992-40395E83AB02}" dt="2018-04-27T21:36:06.483" v="3197" actId="14100"/>
          <ac:cxnSpMkLst>
            <pc:docMk/>
            <pc:sldMk cId="2263147372" sldId="361"/>
            <ac:cxnSpMk id="26" creationId="{7CC67FF1-C96F-47A2-B74F-2D2D274193A9}"/>
          </ac:cxnSpMkLst>
        </pc:cxnChg>
        <pc:cxnChg chg="add del mod">
          <ac:chgData name="Martin Chaov" userId="ab06d56f74e407a5" providerId="LiveId" clId="{B8E6E0CE-2052-45F1-8992-40395E83AB02}" dt="2018-04-27T21:35:26.204" v="3186"/>
          <ac:cxnSpMkLst>
            <pc:docMk/>
            <pc:sldMk cId="2263147372" sldId="361"/>
            <ac:cxnSpMk id="37" creationId="{916CA6E7-9387-4817-B64A-421DFB397940}"/>
          </ac:cxnSpMkLst>
        </pc:cxnChg>
        <pc:cxnChg chg="add mod">
          <ac:chgData name="Martin Chaov" userId="ab06d56f74e407a5" providerId="LiveId" clId="{B8E6E0CE-2052-45F1-8992-40395E83AB02}" dt="2018-04-27T21:36:16.152" v="3200" actId="14100"/>
          <ac:cxnSpMkLst>
            <pc:docMk/>
            <pc:sldMk cId="2263147372" sldId="361"/>
            <ac:cxnSpMk id="41" creationId="{713D1410-9C79-4EE8-860F-CD51C04E1365}"/>
          </ac:cxnSpMkLst>
        </pc:cxnChg>
      </pc:sldChg>
      <pc:sldChg chg="add del">
        <pc:chgData name="Martin Chaov" userId="ab06d56f74e407a5" providerId="LiveId" clId="{B8E6E0CE-2052-45F1-8992-40395E83AB02}" dt="2018-04-27T18:24:22.504" v="2890" actId="2696"/>
        <pc:sldMkLst>
          <pc:docMk/>
          <pc:sldMk cId="3850075478" sldId="361"/>
        </pc:sldMkLst>
      </pc:sldChg>
      <pc:sldChg chg="modSp add ord modTransition modNotesTx">
        <pc:chgData name="Martin Chaov" userId="ab06d56f74e407a5" providerId="LiveId" clId="{B8E6E0CE-2052-45F1-8992-40395E83AB02}" dt="2018-04-27T21:27:06.893" v="3140"/>
        <pc:sldMkLst>
          <pc:docMk/>
          <pc:sldMk cId="631702805" sldId="362"/>
        </pc:sldMkLst>
        <pc:spChg chg="mod">
          <ac:chgData name="Martin Chaov" userId="ab06d56f74e407a5" providerId="LiveId" clId="{B8E6E0CE-2052-45F1-8992-40395E83AB02}" dt="2018-04-27T21:08:58.470" v="2985" actId="20577"/>
          <ac:spMkLst>
            <pc:docMk/>
            <pc:sldMk cId="631702805" sldId="362"/>
            <ac:spMk id="4" creationId="{1333AEF1-2ECC-4E51-99F8-3E67668643AA}"/>
          </ac:spMkLst>
        </pc:spChg>
      </pc:sldChg>
      <pc:sldChg chg="add del ord">
        <pc:chgData name="Martin Chaov" userId="ab06d56f74e407a5" providerId="LiveId" clId="{B8E6E0CE-2052-45F1-8992-40395E83AB02}" dt="2018-04-27T21:06:46.654" v="2933" actId="2696"/>
        <pc:sldMkLst>
          <pc:docMk/>
          <pc:sldMk cId="1835719071" sldId="362"/>
        </pc:sldMkLst>
      </pc:sldChg>
      <pc:sldChg chg="addSp modSp add modTransition">
        <pc:chgData name="Martin Chaov" userId="ab06d56f74e407a5" providerId="LiveId" clId="{B8E6E0CE-2052-45F1-8992-40395E83AB02}" dt="2018-04-27T21:10:45.202" v="3026" actId="20577"/>
        <pc:sldMkLst>
          <pc:docMk/>
          <pc:sldMk cId="4254832737" sldId="363"/>
        </pc:sldMkLst>
        <pc:spChg chg="mod">
          <ac:chgData name="Martin Chaov" userId="ab06d56f74e407a5" providerId="LiveId" clId="{B8E6E0CE-2052-45F1-8992-40395E83AB02}" dt="2018-04-27T21:10:23.670" v="3013" actId="553"/>
          <ac:spMkLst>
            <pc:docMk/>
            <pc:sldMk cId="4254832737" sldId="363"/>
            <ac:spMk id="11" creationId="{B0E1FB0C-8A9E-477D-B1A4-527DCFEA6646}"/>
          </ac:spMkLst>
        </pc:spChg>
        <pc:spChg chg="mod">
          <ac:chgData name="Martin Chaov" userId="ab06d56f74e407a5" providerId="LiveId" clId="{B8E6E0CE-2052-45F1-8992-40395E83AB02}" dt="2018-04-27T21:10:23.670" v="3013" actId="553"/>
          <ac:spMkLst>
            <pc:docMk/>
            <pc:sldMk cId="4254832737" sldId="363"/>
            <ac:spMk id="13" creationId="{49AE251B-639D-4E34-86C7-1BCF5C848A1F}"/>
          </ac:spMkLst>
        </pc:spChg>
        <pc:spChg chg="mod">
          <ac:chgData name="Martin Chaov" userId="ab06d56f74e407a5" providerId="LiveId" clId="{B8E6E0CE-2052-45F1-8992-40395E83AB02}" dt="2018-04-27T21:10:23.670" v="3013" actId="553"/>
          <ac:spMkLst>
            <pc:docMk/>
            <pc:sldMk cId="4254832737" sldId="363"/>
            <ac:spMk id="14" creationId="{CAB72DF3-235A-410E-85C8-23ACB79EA4C0}"/>
          </ac:spMkLst>
        </pc:spChg>
        <pc:spChg chg="mod">
          <ac:chgData name="Martin Chaov" userId="ab06d56f74e407a5" providerId="LiveId" clId="{B8E6E0CE-2052-45F1-8992-40395E83AB02}" dt="2018-04-27T21:10:23.670" v="3013" actId="553"/>
          <ac:spMkLst>
            <pc:docMk/>
            <pc:sldMk cId="4254832737" sldId="363"/>
            <ac:spMk id="15" creationId="{B49CEE6C-08E9-41BA-8290-5A4E8F29BE80}"/>
          </ac:spMkLst>
        </pc:spChg>
        <pc:spChg chg="add mod">
          <ac:chgData name="Martin Chaov" userId="ab06d56f74e407a5" providerId="LiveId" clId="{B8E6E0CE-2052-45F1-8992-40395E83AB02}" dt="2018-04-27T21:10:45.202" v="3026" actId="20577"/>
          <ac:spMkLst>
            <pc:docMk/>
            <pc:sldMk cId="4254832737" sldId="363"/>
            <ac:spMk id="17" creationId="{D87971AE-0C2F-423A-8437-8E869E14D401}"/>
          </ac:spMkLst>
        </pc:spChg>
      </pc:sldChg>
      <pc:sldChg chg="modSp add">
        <pc:chgData name="Martin Chaov" userId="ab06d56f74e407a5" providerId="LiveId" clId="{B8E6E0CE-2052-45F1-8992-40395E83AB02}" dt="2018-04-27T21:12:16.025" v="3029" actId="14100"/>
        <pc:sldMkLst>
          <pc:docMk/>
          <pc:sldMk cId="569980957" sldId="364"/>
        </pc:sldMkLst>
        <pc:spChg chg="mod">
          <ac:chgData name="Martin Chaov" userId="ab06d56f74e407a5" providerId="LiveId" clId="{B8E6E0CE-2052-45F1-8992-40395E83AB02}" dt="2018-04-27T21:12:16.025" v="3029" actId="14100"/>
          <ac:spMkLst>
            <pc:docMk/>
            <pc:sldMk cId="569980957" sldId="364"/>
            <ac:spMk id="14" creationId="{CAB72DF3-235A-410E-85C8-23ACB79EA4C0}"/>
          </ac:spMkLst>
        </pc:spChg>
        <pc:spChg chg="mod">
          <ac:chgData name="Martin Chaov" userId="ab06d56f74e407a5" providerId="LiveId" clId="{B8E6E0CE-2052-45F1-8992-40395E83AB02}" dt="2018-04-27T21:12:16.025" v="3029" actId="14100"/>
          <ac:spMkLst>
            <pc:docMk/>
            <pc:sldMk cId="569980957" sldId="364"/>
            <ac:spMk id="15" creationId="{B49CEE6C-08E9-41BA-8290-5A4E8F29BE80}"/>
          </ac:spMkLst>
        </pc:spChg>
        <pc:spChg chg="mod">
          <ac:chgData name="Martin Chaov" userId="ab06d56f74e407a5" providerId="LiveId" clId="{B8E6E0CE-2052-45F1-8992-40395E83AB02}" dt="2018-04-27T21:12:10.936" v="3028" actId="14100"/>
          <ac:spMkLst>
            <pc:docMk/>
            <pc:sldMk cId="569980957" sldId="364"/>
            <ac:spMk id="17" creationId="{D87971AE-0C2F-423A-8437-8E869E14D401}"/>
          </ac:spMkLst>
        </pc:spChg>
      </pc:sldChg>
      <pc:sldChg chg="modSp add modTransition modAnim">
        <pc:chgData name="Martin Chaov" userId="ab06d56f74e407a5" providerId="LiveId" clId="{B8E6E0CE-2052-45F1-8992-40395E83AB02}" dt="2018-04-27T21:53:41.976" v="3413"/>
        <pc:sldMkLst>
          <pc:docMk/>
          <pc:sldMk cId="1007381302" sldId="365"/>
        </pc:sldMkLst>
        <pc:spChg chg="mod">
          <ac:chgData name="Martin Chaov" userId="ab06d56f74e407a5" providerId="LiveId" clId="{B8E6E0CE-2052-45F1-8992-40395E83AB02}" dt="2018-04-27T21:42:00.947" v="3339" actId="20577"/>
          <ac:spMkLst>
            <pc:docMk/>
            <pc:sldMk cId="1007381302" sldId="365"/>
            <ac:spMk id="2" creationId="{A1DF0632-3E12-47E7-ACC6-402FBCC62E0B}"/>
          </ac:spMkLst>
        </pc:spChg>
        <pc:spChg chg="mod">
          <ac:chgData name="Martin Chaov" userId="ab06d56f74e407a5" providerId="LiveId" clId="{B8E6E0CE-2052-45F1-8992-40395E83AB02}" dt="2018-04-27T21:42:20.572" v="3376" actId="20577"/>
          <ac:spMkLst>
            <pc:docMk/>
            <pc:sldMk cId="1007381302" sldId="365"/>
            <ac:spMk id="3" creationId="{A9DD4DDE-DD4A-446D-B100-823BB461AB1F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8921E-C3E8-48B5-BD8A-58527753E658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FEF471-DFAE-431B-81FB-B99C863E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70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svg>
</file>

<file path=ppt/media/image16.png>
</file>

<file path=ppt/media/image2.png>
</file>

<file path=ppt/media/image3.png>
</file>

<file path=ppt/media/image4.jpg>
</file>

<file path=ppt/media/image5.png>
</file>

<file path=ppt/media/image6.jp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338089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5872006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1618421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33955550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39233611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16943977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1380648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30625553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36701694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336494212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0125193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736254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415846764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486842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2546302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7869099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5879256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79271076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9730613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9155442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4879175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9659292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9867468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2236298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4134326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047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5303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19150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19415102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изображение на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Контейнер за бележ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3304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55800" y="1920875"/>
            <a:ext cx="11734800" cy="4084638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5800" y="6164263"/>
            <a:ext cx="11734800" cy="28321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59" indent="0" algn="ctr">
              <a:buNone/>
              <a:defRPr sz="2000"/>
            </a:lvl2pPr>
            <a:lvl3pPr marL="914316" indent="0" algn="ctr">
              <a:buNone/>
              <a:defRPr sz="1800"/>
            </a:lvl3pPr>
            <a:lvl4pPr marL="1371474" indent="0" algn="ctr">
              <a:buNone/>
              <a:defRPr sz="1600"/>
            </a:lvl4pPr>
            <a:lvl5pPr marL="1828633" indent="0" algn="ctr">
              <a:buNone/>
              <a:defRPr sz="1600"/>
            </a:lvl5pPr>
            <a:lvl6pPr marL="2285790" indent="0" algn="ctr">
              <a:buNone/>
              <a:defRPr sz="1600"/>
            </a:lvl6pPr>
            <a:lvl7pPr marL="2742949" indent="0" algn="ctr">
              <a:buNone/>
              <a:defRPr sz="1600"/>
            </a:lvl7pPr>
            <a:lvl8pPr marL="3200107" indent="0" algn="ctr">
              <a:buNone/>
              <a:defRPr sz="1600"/>
            </a:lvl8pPr>
            <a:lvl9pPr marL="3657264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7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72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96956" y="625475"/>
            <a:ext cx="3373755" cy="9944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75690" y="625475"/>
            <a:ext cx="10016956" cy="99441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558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99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457159" indent="-457159">
              <a:lnSpc>
                <a:spcPct val="100000"/>
              </a:lnSpc>
              <a:buFontTx/>
              <a:buBlip>
                <a:blip r:embed="rId2"/>
              </a:buBlip>
              <a:defRPr sz="4000"/>
            </a:lvl1pPr>
            <a:lvl2pPr marL="914316" indent="-457159">
              <a:lnSpc>
                <a:spcPct val="100000"/>
              </a:lnSpc>
              <a:buFontTx/>
              <a:buBlip>
                <a:blip r:embed="rId2"/>
              </a:buBlip>
              <a:defRPr sz="3600"/>
            </a:lvl2pPr>
            <a:lvl3pPr marL="1371474" indent="-457159">
              <a:lnSpc>
                <a:spcPct val="100000"/>
              </a:lnSpc>
              <a:buFontTx/>
              <a:buBlip>
                <a:blip r:embed="rId2"/>
              </a:buBlip>
              <a:defRPr sz="3200"/>
            </a:lvl3pPr>
            <a:lvl4pPr marL="1828633" indent="-457159">
              <a:lnSpc>
                <a:spcPct val="100000"/>
              </a:lnSpc>
              <a:buFontTx/>
              <a:buBlip>
                <a:blip r:embed="rId2"/>
              </a:buBlip>
              <a:defRPr sz="2799"/>
            </a:lvl4pPr>
            <a:lvl5pPr marL="2285790" indent="-457159">
              <a:lnSpc>
                <a:spcPct val="100000"/>
              </a:lnSpc>
              <a:buFontTx/>
              <a:buBlip>
                <a:blip r:embed="rId2"/>
              </a:buBlip>
              <a:defRPr sz="2799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15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8084" y="2925763"/>
            <a:ext cx="13495020" cy="4881562"/>
          </a:xfrm>
        </p:spPr>
        <p:txBody>
          <a:bodyPr anchor="b"/>
          <a:lstStyle>
            <a:lvl1pPr>
              <a:defRPr sz="5999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084" y="7853366"/>
            <a:ext cx="13495020" cy="25669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5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16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7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3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9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4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10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26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111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75692" y="3124200"/>
            <a:ext cx="6695355" cy="744537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75356" y="3124200"/>
            <a:ext cx="6695355" cy="74453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21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863" y="625475"/>
            <a:ext cx="13495020" cy="22669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7863" y="2876550"/>
            <a:ext cx="6619296" cy="14097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9" indent="0">
              <a:buNone/>
              <a:defRPr sz="2000" b="1"/>
            </a:lvl2pPr>
            <a:lvl3pPr marL="914316" indent="0">
              <a:buNone/>
              <a:defRPr sz="1800" b="1"/>
            </a:lvl3pPr>
            <a:lvl4pPr marL="1371474" indent="0">
              <a:buNone/>
              <a:defRPr sz="1600" b="1"/>
            </a:lvl4pPr>
            <a:lvl5pPr marL="1828633" indent="0">
              <a:buNone/>
              <a:defRPr sz="1600" b="1"/>
            </a:lvl5pPr>
            <a:lvl6pPr marL="2285790" indent="0">
              <a:buNone/>
              <a:defRPr sz="1600" b="1"/>
            </a:lvl6pPr>
            <a:lvl7pPr marL="2742949" indent="0">
              <a:buNone/>
              <a:defRPr sz="1600" b="1"/>
            </a:lvl7pPr>
            <a:lvl8pPr marL="3200107" indent="0">
              <a:buNone/>
              <a:defRPr sz="1600" b="1"/>
            </a:lvl8pPr>
            <a:lvl9pPr marL="3657264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7863" y="4286250"/>
            <a:ext cx="6619296" cy="63055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920991" y="2876550"/>
            <a:ext cx="6651893" cy="14097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9" indent="0">
              <a:buNone/>
              <a:defRPr sz="2000" b="1"/>
            </a:lvl2pPr>
            <a:lvl3pPr marL="914316" indent="0">
              <a:buNone/>
              <a:defRPr sz="1800" b="1"/>
            </a:lvl3pPr>
            <a:lvl4pPr marL="1371474" indent="0">
              <a:buNone/>
              <a:defRPr sz="1600" b="1"/>
            </a:lvl4pPr>
            <a:lvl5pPr marL="1828633" indent="0">
              <a:buNone/>
              <a:defRPr sz="1600" b="1"/>
            </a:lvl5pPr>
            <a:lvl6pPr marL="2285790" indent="0">
              <a:buNone/>
              <a:defRPr sz="1600" b="1"/>
            </a:lvl6pPr>
            <a:lvl7pPr marL="2742949" indent="0">
              <a:buNone/>
              <a:defRPr sz="1600" b="1"/>
            </a:lvl7pPr>
            <a:lvl8pPr marL="3200107" indent="0">
              <a:buNone/>
              <a:defRPr sz="1600" b="1"/>
            </a:lvl8pPr>
            <a:lvl9pPr marL="3657264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20991" y="4286250"/>
            <a:ext cx="6651893" cy="63055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33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24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465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863" y="782641"/>
            <a:ext cx="5045964" cy="27384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51893" y="1689100"/>
            <a:ext cx="7920990" cy="8339138"/>
          </a:xfrm>
        </p:spPr>
        <p:txBody>
          <a:bodyPr/>
          <a:lstStyle>
            <a:lvl1pPr>
              <a:defRPr sz="3200"/>
            </a:lvl1pPr>
            <a:lvl2pPr>
              <a:defRPr sz="2799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863" y="3521075"/>
            <a:ext cx="5045964" cy="6521450"/>
          </a:xfrm>
        </p:spPr>
        <p:txBody>
          <a:bodyPr/>
          <a:lstStyle>
            <a:lvl1pPr marL="0" indent="0">
              <a:buNone/>
              <a:defRPr sz="1600"/>
            </a:lvl1pPr>
            <a:lvl2pPr marL="457159" indent="0">
              <a:buNone/>
              <a:defRPr sz="1400"/>
            </a:lvl2pPr>
            <a:lvl3pPr marL="914316" indent="0">
              <a:buNone/>
              <a:defRPr sz="1199"/>
            </a:lvl3pPr>
            <a:lvl4pPr marL="1371474" indent="0">
              <a:buNone/>
              <a:defRPr sz="999"/>
            </a:lvl4pPr>
            <a:lvl5pPr marL="1828633" indent="0">
              <a:buNone/>
              <a:defRPr sz="999"/>
            </a:lvl5pPr>
            <a:lvl6pPr marL="2285790" indent="0">
              <a:buNone/>
              <a:defRPr sz="999"/>
            </a:lvl6pPr>
            <a:lvl7pPr marL="2742949" indent="0">
              <a:buNone/>
              <a:defRPr sz="999"/>
            </a:lvl7pPr>
            <a:lvl8pPr marL="3200107" indent="0">
              <a:buNone/>
              <a:defRPr sz="999"/>
            </a:lvl8pPr>
            <a:lvl9pPr marL="3657264" indent="0">
              <a:buNone/>
              <a:defRPr sz="99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996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7863" y="782641"/>
            <a:ext cx="5045964" cy="27384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651893" y="1689100"/>
            <a:ext cx="7920990" cy="8339138"/>
          </a:xfrm>
        </p:spPr>
        <p:txBody>
          <a:bodyPr/>
          <a:lstStyle>
            <a:lvl1pPr marL="0" indent="0">
              <a:buNone/>
              <a:defRPr sz="3200"/>
            </a:lvl1pPr>
            <a:lvl2pPr marL="457159" indent="0">
              <a:buNone/>
              <a:defRPr sz="2799"/>
            </a:lvl2pPr>
            <a:lvl3pPr marL="914316" indent="0">
              <a:buNone/>
              <a:defRPr sz="2400"/>
            </a:lvl3pPr>
            <a:lvl4pPr marL="1371474" indent="0">
              <a:buNone/>
              <a:defRPr sz="2000"/>
            </a:lvl4pPr>
            <a:lvl5pPr marL="1828633" indent="0">
              <a:buNone/>
              <a:defRPr sz="2000"/>
            </a:lvl5pPr>
            <a:lvl6pPr marL="2285790" indent="0">
              <a:buNone/>
              <a:defRPr sz="2000"/>
            </a:lvl6pPr>
            <a:lvl7pPr marL="2742949" indent="0">
              <a:buNone/>
              <a:defRPr sz="2000"/>
            </a:lvl7pPr>
            <a:lvl8pPr marL="3200107" indent="0">
              <a:buNone/>
              <a:defRPr sz="2000"/>
            </a:lvl8pPr>
            <a:lvl9pPr marL="3657264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7863" y="3521075"/>
            <a:ext cx="5045964" cy="6521450"/>
          </a:xfrm>
        </p:spPr>
        <p:txBody>
          <a:bodyPr/>
          <a:lstStyle>
            <a:lvl1pPr marL="0" indent="0">
              <a:buNone/>
              <a:defRPr sz="1600"/>
            </a:lvl1pPr>
            <a:lvl2pPr marL="457159" indent="0">
              <a:buNone/>
              <a:defRPr sz="1400"/>
            </a:lvl2pPr>
            <a:lvl3pPr marL="914316" indent="0">
              <a:buNone/>
              <a:defRPr sz="1199"/>
            </a:lvl3pPr>
            <a:lvl4pPr marL="1371474" indent="0">
              <a:buNone/>
              <a:defRPr sz="999"/>
            </a:lvl4pPr>
            <a:lvl5pPr marL="1828633" indent="0">
              <a:buNone/>
              <a:defRPr sz="999"/>
            </a:lvl5pPr>
            <a:lvl6pPr marL="2285790" indent="0">
              <a:buNone/>
              <a:defRPr sz="999"/>
            </a:lvl6pPr>
            <a:lvl7pPr marL="2742949" indent="0">
              <a:buNone/>
              <a:defRPr sz="999"/>
            </a:lvl7pPr>
            <a:lvl8pPr marL="3200107" indent="0">
              <a:buNone/>
              <a:defRPr sz="999"/>
            </a:lvl8pPr>
            <a:lvl9pPr marL="3657264" indent="0">
              <a:buNone/>
              <a:defRPr sz="99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099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2.png"/>
          <p:cNvPicPr>
            <a:picLocks noChangeAspect="1"/>
          </p:cNvPicPr>
          <p:nvPr userDrawn="1"/>
        </p:nvPicPr>
        <p:blipFill>
          <a:blip r:embed="rId13">
            <a:alphaModFix amt="20000"/>
            <a:extLst/>
          </a:blip>
          <a:stretch>
            <a:fillRect/>
          </a:stretch>
        </p:blipFill>
        <p:spPr>
          <a:xfrm>
            <a:off x="7530" y="1137915"/>
            <a:ext cx="6583769" cy="94589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75690" y="625475"/>
            <a:ext cx="13495020" cy="2266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5690" y="3124200"/>
            <a:ext cx="13495020" cy="7445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75690" y="10875966"/>
            <a:ext cx="3520440" cy="625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64152-B2E8-42A3-804E-D8152797560C}" type="datetimeFigureOut">
              <a:rPr lang="en-US" smtClean="0"/>
              <a:t>30-Apr-18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82870" y="10875966"/>
            <a:ext cx="5280660" cy="625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50270" y="10875966"/>
            <a:ext cx="3520440" cy="625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8806" y="10985176"/>
            <a:ext cx="1128789" cy="40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99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914316" rtl="0" eaLnBrk="1" latinLnBrk="0" hangingPunct="1">
        <a:lnSpc>
          <a:spcPct val="90000"/>
        </a:lnSpc>
        <a:spcBef>
          <a:spcPct val="0"/>
        </a:spcBef>
        <a:buNone/>
        <a:defRPr sz="5999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457159" indent="-457159" algn="l" defTabSz="914316" rtl="0" eaLnBrk="1" latinLnBrk="0" hangingPunct="1">
        <a:lnSpc>
          <a:spcPct val="100000"/>
        </a:lnSpc>
        <a:spcBef>
          <a:spcPts val="999"/>
        </a:spcBef>
        <a:spcAft>
          <a:spcPts val="600"/>
        </a:spcAft>
        <a:buFontTx/>
        <a:buBlip>
          <a:blip r:embed="rId15"/>
        </a:buBlip>
        <a:defRPr sz="4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914316" indent="-457159" algn="l" defTabSz="914316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Tx/>
        <a:buBlip>
          <a:blip r:embed="rId15"/>
        </a:buBlip>
        <a:defRPr sz="3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371474" indent="-457159" algn="l" defTabSz="914316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Tx/>
        <a:buBlip>
          <a:blip r:embed="rId15"/>
        </a:buBlip>
        <a:defRPr sz="32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828633" indent="-457159" algn="l" defTabSz="914316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Tx/>
        <a:buBlip>
          <a:blip r:embed="rId15"/>
        </a:buBlip>
        <a:defRPr sz="2799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285790" indent="-457159" algn="l" defTabSz="914316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Tx/>
        <a:buBlip>
          <a:blip r:embed="rId15"/>
        </a:buBlip>
        <a:defRPr sz="2799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369" indent="-228579" algn="l" defTabSz="91431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28" indent="-228579" algn="l" defTabSz="91431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86" indent="-228579" algn="l" defTabSz="91431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44" indent="-228579" algn="l" defTabSz="91431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6" algn="l" defTabSz="9143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4" algn="l" defTabSz="9143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3" algn="l" defTabSz="9143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0" algn="l" defTabSz="9143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49" algn="l" defTabSz="9143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07" algn="l" defTabSz="9143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64" algn="l" defTabSz="91431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mailto:martin.c@sbtech.com" TargetMode="External"/><Relationship Id="rId7" Type="http://schemas.openxmlformats.org/officeDocument/2006/relationships/image" Target="../media/image16.png"/><Relationship Id="rId2" Type="http://schemas.openxmlformats.org/officeDocument/2006/relationships/hyperlink" Target="https://goo.gl/CRRJ2Y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hyperlink" Target="https://github.com/mchaov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20647152" cy="117355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19671" y="6131781"/>
            <a:ext cx="15618542" cy="4084638"/>
          </a:xfrm>
        </p:spPr>
        <p:txBody>
          <a:bodyPr>
            <a:normAutofit/>
          </a:bodyPr>
          <a:lstStyle/>
          <a:p>
            <a:pPr algn="l"/>
            <a:r>
              <a:rPr lang="en-US" sz="8000" b="1" dirty="0">
                <a:solidFill>
                  <a:schemeClr val="bg1"/>
                </a:solidFill>
                <a:latin typeface="Helvetica LT CondensedBlack" panose="02000A06050000020004" pitchFamily="2" charset="0"/>
              </a:rPr>
              <a:t>Integrating React</a:t>
            </a:r>
            <a:br>
              <a:rPr lang="en-US" sz="8000" b="1" dirty="0">
                <a:solidFill>
                  <a:schemeClr val="bg1"/>
                </a:solidFill>
                <a:latin typeface="Helvetica LT CondensedBlack" panose="02000A06050000020004" pitchFamily="2" charset="0"/>
              </a:rPr>
            </a:br>
            <a:r>
              <a:rPr lang="en-US" sz="8000" b="1" dirty="0">
                <a:solidFill>
                  <a:schemeClr val="bg1"/>
                </a:solidFill>
                <a:latin typeface="Helvetica LT CondensedBlack" panose="02000A06050000020004" pitchFamily="2" charset="0"/>
              </a:rPr>
              <a:t>Into Legacy Projects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19671" y="10292668"/>
            <a:ext cx="15618542" cy="446961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i="1" dirty="0">
                <a:solidFill>
                  <a:schemeClr val="bg1"/>
                </a:solidFill>
              </a:rPr>
              <a:t>by Martin Chaov</a:t>
            </a:r>
            <a:endParaRPr lang="bg-BG" i="1" dirty="0">
              <a:solidFill>
                <a:schemeClr val="bg1"/>
              </a:solidFill>
            </a:endParaRPr>
          </a:p>
          <a:p>
            <a:pPr algn="l"/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671" y="5892673"/>
            <a:ext cx="4577565" cy="161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98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BF15955-6914-4A4E-9C9F-FBA062F797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Desired solution?</a:t>
            </a:r>
          </a:p>
        </p:txBody>
      </p:sp>
    </p:spTree>
    <p:extLst>
      <p:ext uri="{BB962C8B-B14F-4D97-AF65-F5344CB8AC3E}">
        <p14:creationId xmlns:p14="http://schemas.microsoft.com/office/powerpoint/2010/main" val="296747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A06681-54EF-40A0-B6FC-A993EEE64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73C57-07C8-481C-8D36-FB2F52396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690" y="3124200"/>
            <a:ext cx="13495020" cy="7445375"/>
          </a:xfrm>
        </p:spPr>
        <p:txBody>
          <a:bodyPr/>
          <a:lstStyle/>
          <a:p>
            <a:r>
              <a:rPr lang="en-US" dirty="0"/>
              <a:t>No more monolith</a:t>
            </a:r>
          </a:p>
          <a:p>
            <a:r>
              <a:rPr lang="en-US" dirty="0"/>
              <a:t>No interfering dev</a:t>
            </a:r>
          </a:p>
          <a:p>
            <a:r>
              <a:rPr lang="en-US" dirty="0"/>
              <a:t>No back-end</a:t>
            </a:r>
          </a:p>
          <a:p>
            <a:r>
              <a:rPr lang="en-US" dirty="0"/>
              <a:t>No routing</a:t>
            </a:r>
          </a:p>
          <a:p>
            <a:r>
              <a:rPr lang="en-US" dirty="0"/>
              <a:t>No authentication</a:t>
            </a:r>
          </a:p>
          <a:p>
            <a:r>
              <a:rPr lang="en-US" dirty="0"/>
              <a:t>Yes Mocks</a:t>
            </a:r>
          </a:p>
        </p:txBody>
      </p:sp>
    </p:spTree>
    <p:extLst>
      <p:ext uri="{BB962C8B-B14F-4D97-AF65-F5344CB8AC3E}">
        <p14:creationId xmlns:p14="http://schemas.microsoft.com/office/powerpoint/2010/main" val="3823880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5DE20-C860-48F8-8B7A-C779C2BAA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73443-CF19-49C6-B4FF-D8B99A950C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Small file size</a:t>
            </a:r>
          </a:p>
          <a:p>
            <a:r>
              <a:rPr lang="en-US" dirty="0"/>
              <a:t>Shared common logic</a:t>
            </a:r>
          </a:p>
          <a:p>
            <a:r>
              <a:rPr lang="en-US" dirty="0"/>
              <a:t>Consumed from CDN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809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19C2F-4D6D-4B27-A49A-B014E638C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003A3-A5F5-4E45-9E64-E613E3AEF5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Atomic UI</a:t>
            </a:r>
          </a:p>
          <a:p>
            <a:r>
              <a:rPr lang="en-US" dirty="0"/>
              <a:t>Helper functions/classes</a:t>
            </a:r>
          </a:p>
          <a:p>
            <a:r>
              <a:rPr lang="en-US" dirty="0"/>
              <a:t>Package dependencies</a:t>
            </a:r>
          </a:p>
          <a:p>
            <a:r>
              <a:rPr lang="en-US" dirty="0"/>
              <a:t>…etc.</a:t>
            </a:r>
          </a:p>
        </p:txBody>
      </p:sp>
    </p:spTree>
    <p:extLst>
      <p:ext uri="{BB962C8B-B14F-4D97-AF65-F5344CB8AC3E}">
        <p14:creationId xmlns:p14="http://schemas.microsoft.com/office/powerpoint/2010/main" val="1804038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2A191-46EF-49C1-8F93-13CE14D7F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gates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D3DE1-130C-4EB5-8048-41F9FCA236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Linting</a:t>
            </a:r>
          </a:p>
          <a:p>
            <a:r>
              <a:rPr lang="en-US" dirty="0"/>
              <a:t>Unit testing</a:t>
            </a:r>
          </a:p>
          <a:p>
            <a:r>
              <a:rPr lang="en-US" dirty="0"/>
              <a:t>Code coverage</a:t>
            </a:r>
          </a:p>
          <a:p>
            <a:r>
              <a:rPr lang="en-US" dirty="0"/>
              <a:t>NFRs</a:t>
            </a:r>
          </a:p>
        </p:txBody>
      </p:sp>
    </p:spTree>
    <p:extLst>
      <p:ext uri="{BB962C8B-B14F-4D97-AF65-F5344CB8AC3E}">
        <p14:creationId xmlns:p14="http://schemas.microsoft.com/office/powerpoint/2010/main" val="82473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10FE9-2EA1-4E3D-B362-660C93936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Configuration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BA2E7-7A77-413D-8788-D01BB84FA3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Separate NPM package</a:t>
            </a:r>
          </a:p>
          <a:p>
            <a:r>
              <a:rPr lang="en-US" dirty="0"/>
              <a:t>Versioned</a:t>
            </a:r>
          </a:p>
          <a:p>
            <a:r>
              <a:rPr lang="en-US" dirty="0"/>
              <a:t>Installed</a:t>
            </a:r>
          </a:p>
          <a:p>
            <a:r>
              <a:rPr lang="en-US" dirty="0"/>
              <a:t>Build</a:t>
            </a:r>
          </a:p>
          <a:p>
            <a:r>
              <a:rPr lang="en-US" dirty="0"/>
              <a:t>Test</a:t>
            </a:r>
          </a:p>
          <a:p>
            <a:r>
              <a:rPr lang="en-US" dirty="0"/>
              <a:t>Lint</a:t>
            </a:r>
          </a:p>
        </p:txBody>
      </p:sp>
    </p:spTree>
    <p:extLst>
      <p:ext uri="{BB962C8B-B14F-4D97-AF65-F5344CB8AC3E}">
        <p14:creationId xmlns:p14="http://schemas.microsoft.com/office/powerpoint/2010/main" val="85779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7ED19-9595-4B9E-9C63-D93012926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Interoperability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599843-B8BC-4204-840D-4983369340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Abstraction</a:t>
            </a:r>
          </a:p>
          <a:p>
            <a:r>
              <a:rPr lang="en-US" dirty="0"/>
              <a:t>Common interface</a:t>
            </a:r>
          </a:p>
          <a:p>
            <a:r>
              <a:rPr lang="en-US" dirty="0" err="1"/>
              <a:t>IoC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790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BECFF-E5E3-4DB9-8DC7-459AABED9D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CI/CD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D1F4B-D7D9-45B5-92C7-D07552273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button</a:t>
            </a:r>
          </a:p>
          <a:p>
            <a:r>
              <a:rPr lang="en-US" dirty="0"/>
              <a:t>Jenkins works</a:t>
            </a:r>
          </a:p>
          <a:p>
            <a:r>
              <a:rPr lang="en-US" dirty="0"/>
              <a:t>Martin gets more coffee</a:t>
            </a:r>
          </a:p>
        </p:txBody>
      </p:sp>
    </p:spTree>
    <p:extLst>
      <p:ext uri="{BB962C8B-B14F-4D97-AF65-F5344CB8AC3E}">
        <p14:creationId xmlns:p14="http://schemas.microsoft.com/office/powerpoint/2010/main" val="142683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лавие 3">
            <a:extLst>
              <a:ext uri="{FF2B5EF4-FFF2-40B4-BE49-F238E27FC236}">
                <a16:creationId xmlns:a16="http://schemas.microsoft.com/office/drawing/2014/main" id="{1333AEF1-2ECC-4E51-99F8-3E67668643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Architecture overview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37214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68C50484-E7E9-4E21-BE82-CDC09F181437}"/>
              </a:ext>
            </a:extLst>
          </p:cNvPr>
          <p:cNvSpPr/>
          <p:nvPr/>
        </p:nvSpPr>
        <p:spPr>
          <a:xfrm>
            <a:off x="496970" y="10411350"/>
            <a:ext cx="13070750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Legacy system</a:t>
            </a:r>
            <a:endParaRPr lang="bg-BG" dirty="0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49A1C65-EEB1-41EE-B63E-AF8DB3C35428}"/>
              </a:ext>
            </a:extLst>
          </p:cNvPr>
          <p:cNvSpPr/>
          <p:nvPr/>
        </p:nvSpPr>
        <p:spPr>
          <a:xfrm>
            <a:off x="537037" y="9145449"/>
            <a:ext cx="13030682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Core library</a:t>
            </a:r>
            <a:endParaRPr lang="bg-BG" dirty="0"/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67CD4FF1-CF6C-4CCC-9B26-D76B5277949E}"/>
              </a:ext>
            </a:extLst>
          </p:cNvPr>
          <p:cNvSpPr/>
          <p:nvPr/>
        </p:nvSpPr>
        <p:spPr>
          <a:xfrm>
            <a:off x="537037" y="378708"/>
            <a:ext cx="13030683" cy="84731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React “Block/s” Project</a:t>
            </a:r>
            <a:endParaRPr lang="bg-BG" dirty="0"/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C84CECEF-D468-4C14-BD74-F651438A7369}"/>
              </a:ext>
            </a:extLst>
          </p:cNvPr>
          <p:cNvSpPr/>
          <p:nvPr/>
        </p:nvSpPr>
        <p:spPr>
          <a:xfrm>
            <a:off x="13875790" y="378707"/>
            <a:ext cx="1295358" cy="84731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dirty="0"/>
              <a:t>CONFIGS</a:t>
            </a:r>
            <a:endParaRPr lang="bg-BG" dirty="0"/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B0E1FB0C-8A9E-477D-B1A4-527DCFEA6646}"/>
              </a:ext>
            </a:extLst>
          </p:cNvPr>
          <p:cNvSpPr/>
          <p:nvPr/>
        </p:nvSpPr>
        <p:spPr>
          <a:xfrm>
            <a:off x="1029192" y="1351063"/>
            <a:ext cx="4302463" cy="711505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</a:t>
            </a:r>
            <a:endParaRPr lang="bg-BG" dirty="0"/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649767B0-54D9-4ED8-BD05-7ECABE6F3467}"/>
              </a:ext>
            </a:extLst>
          </p:cNvPr>
          <p:cNvSpPr/>
          <p:nvPr/>
        </p:nvSpPr>
        <p:spPr>
          <a:xfrm>
            <a:off x="5609924" y="1351063"/>
            <a:ext cx="3593686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Parse</a:t>
            </a:r>
            <a:endParaRPr lang="bg-BG" dirty="0"/>
          </a:p>
        </p:txBody>
      </p:sp>
      <p:sp>
        <p:nvSpPr>
          <p:cNvPr id="21" name="Правоъгълник 20">
            <a:extLst>
              <a:ext uri="{FF2B5EF4-FFF2-40B4-BE49-F238E27FC236}">
                <a16:creationId xmlns:a16="http://schemas.microsoft.com/office/drawing/2014/main" id="{7AE8E3ED-A430-46BA-BCF5-CC2EE7E23FD6}"/>
              </a:ext>
            </a:extLst>
          </p:cNvPr>
          <p:cNvSpPr/>
          <p:nvPr/>
        </p:nvSpPr>
        <p:spPr>
          <a:xfrm>
            <a:off x="9481879" y="1351063"/>
            <a:ext cx="3593686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302334617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F2B86E1-C669-4926-8830-F30D09F566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0800" y="-9413"/>
            <a:ext cx="18288000" cy="117536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1D54C2-8469-45BE-99B3-B230135D24CC}"/>
              </a:ext>
            </a:extLst>
          </p:cNvPr>
          <p:cNvSpPr txBox="1"/>
          <p:nvPr/>
        </p:nvSpPr>
        <p:spPr>
          <a:xfrm rot="711744">
            <a:off x="-606739" y="2846077"/>
            <a:ext cx="587141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500" b="1" dirty="0">
                <a:solidFill>
                  <a:srgbClr val="C6B39E"/>
                </a:solidFill>
              </a:rPr>
              <a:t>ES3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F3E844-986D-4C96-A5EC-496FDE2605CB}"/>
              </a:ext>
            </a:extLst>
          </p:cNvPr>
          <p:cNvSpPr txBox="1"/>
          <p:nvPr/>
        </p:nvSpPr>
        <p:spPr>
          <a:xfrm rot="19024482">
            <a:off x="2994351" y="6341633"/>
            <a:ext cx="73487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b="1" dirty="0" err="1">
                <a:solidFill>
                  <a:srgbClr val="D2D0D0"/>
                </a:solidFill>
              </a:rPr>
              <a:t>ReactJS</a:t>
            </a:r>
            <a:endParaRPr lang="en-US" sz="9600" b="1" dirty="0">
              <a:solidFill>
                <a:srgbClr val="D2D0D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72188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68C50484-E7E9-4E21-BE82-CDC09F181437}"/>
              </a:ext>
            </a:extLst>
          </p:cNvPr>
          <p:cNvSpPr/>
          <p:nvPr/>
        </p:nvSpPr>
        <p:spPr>
          <a:xfrm>
            <a:off x="496970" y="10411350"/>
            <a:ext cx="13070750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Legacy system</a:t>
            </a:r>
            <a:endParaRPr lang="bg-BG" dirty="0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49A1C65-EEB1-41EE-B63E-AF8DB3C35428}"/>
              </a:ext>
            </a:extLst>
          </p:cNvPr>
          <p:cNvSpPr/>
          <p:nvPr/>
        </p:nvSpPr>
        <p:spPr>
          <a:xfrm>
            <a:off x="537037" y="9145449"/>
            <a:ext cx="13030682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Core library</a:t>
            </a:r>
            <a:endParaRPr lang="bg-BG" dirty="0"/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67CD4FF1-CF6C-4CCC-9B26-D76B5277949E}"/>
              </a:ext>
            </a:extLst>
          </p:cNvPr>
          <p:cNvSpPr/>
          <p:nvPr/>
        </p:nvSpPr>
        <p:spPr>
          <a:xfrm>
            <a:off x="537037" y="378708"/>
            <a:ext cx="13030683" cy="84731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React “Block/s” Project</a:t>
            </a:r>
            <a:endParaRPr lang="bg-BG" dirty="0"/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C84CECEF-D468-4C14-BD74-F651438A7369}"/>
              </a:ext>
            </a:extLst>
          </p:cNvPr>
          <p:cNvSpPr/>
          <p:nvPr/>
        </p:nvSpPr>
        <p:spPr>
          <a:xfrm>
            <a:off x="13875790" y="378707"/>
            <a:ext cx="1295358" cy="84731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dirty="0"/>
              <a:t>CONFIGS</a:t>
            </a:r>
            <a:endParaRPr lang="bg-BG" dirty="0"/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B0E1FB0C-8A9E-477D-B1A4-527DCFEA6646}"/>
              </a:ext>
            </a:extLst>
          </p:cNvPr>
          <p:cNvSpPr/>
          <p:nvPr/>
        </p:nvSpPr>
        <p:spPr>
          <a:xfrm>
            <a:off x="1029192" y="1351063"/>
            <a:ext cx="4302463" cy="711505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</a:t>
            </a:r>
            <a:endParaRPr lang="bg-BG" sz="3200" dirty="0"/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649767B0-54D9-4ED8-BD05-7ECABE6F3467}"/>
              </a:ext>
            </a:extLst>
          </p:cNvPr>
          <p:cNvSpPr/>
          <p:nvPr/>
        </p:nvSpPr>
        <p:spPr>
          <a:xfrm>
            <a:off x="5609924" y="1351063"/>
            <a:ext cx="3593686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Parse</a:t>
            </a:r>
          </a:p>
        </p:txBody>
      </p:sp>
      <p:sp>
        <p:nvSpPr>
          <p:cNvPr id="21" name="Правоъгълник 20">
            <a:extLst>
              <a:ext uri="{FF2B5EF4-FFF2-40B4-BE49-F238E27FC236}">
                <a16:creationId xmlns:a16="http://schemas.microsoft.com/office/drawing/2014/main" id="{7AE8E3ED-A430-46BA-BCF5-CC2EE7E23FD6}"/>
              </a:ext>
            </a:extLst>
          </p:cNvPr>
          <p:cNvSpPr/>
          <p:nvPr/>
        </p:nvSpPr>
        <p:spPr>
          <a:xfrm>
            <a:off x="9481879" y="1351063"/>
            <a:ext cx="3593686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  <a:p>
            <a:pPr algn="ctr"/>
            <a:endParaRPr lang="en-US" dirty="0"/>
          </a:p>
          <a:p>
            <a:pPr algn="l"/>
            <a:r>
              <a:rPr lang="en-US" sz="3200" dirty="0"/>
              <a:t>- Legacy integration</a:t>
            </a:r>
          </a:p>
          <a:p>
            <a:pPr algn="l"/>
            <a:r>
              <a:rPr lang="en-US" sz="3200" dirty="0"/>
              <a:t>- APIs integration</a:t>
            </a:r>
          </a:p>
          <a:p>
            <a:pPr algn="l"/>
            <a:r>
              <a:rPr lang="en-US" sz="3200" dirty="0"/>
              <a:t>- Dirty logic</a:t>
            </a:r>
          </a:p>
          <a:p>
            <a:pPr algn="l"/>
            <a:r>
              <a:rPr lang="en-US" sz="3200" dirty="0"/>
              <a:t>- Mocks/Stubs</a:t>
            </a:r>
            <a:endParaRPr lang="bg-BG" sz="3200" dirty="0"/>
          </a:p>
          <a:p>
            <a:pPr algn="ctr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149819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68C50484-E7E9-4E21-BE82-CDC09F181437}"/>
              </a:ext>
            </a:extLst>
          </p:cNvPr>
          <p:cNvSpPr/>
          <p:nvPr/>
        </p:nvSpPr>
        <p:spPr>
          <a:xfrm>
            <a:off x="496970" y="10411350"/>
            <a:ext cx="13070750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Legacy system</a:t>
            </a:r>
            <a:endParaRPr lang="bg-BG" dirty="0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49A1C65-EEB1-41EE-B63E-AF8DB3C35428}"/>
              </a:ext>
            </a:extLst>
          </p:cNvPr>
          <p:cNvSpPr/>
          <p:nvPr/>
        </p:nvSpPr>
        <p:spPr>
          <a:xfrm>
            <a:off x="537037" y="9145449"/>
            <a:ext cx="13030682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Core library</a:t>
            </a:r>
            <a:endParaRPr lang="bg-BG" dirty="0"/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67CD4FF1-CF6C-4CCC-9B26-D76B5277949E}"/>
              </a:ext>
            </a:extLst>
          </p:cNvPr>
          <p:cNvSpPr/>
          <p:nvPr/>
        </p:nvSpPr>
        <p:spPr>
          <a:xfrm>
            <a:off x="537037" y="378708"/>
            <a:ext cx="13030683" cy="84731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React “Block/s” Project</a:t>
            </a:r>
            <a:endParaRPr lang="bg-BG" dirty="0"/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C84CECEF-D468-4C14-BD74-F651438A7369}"/>
              </a:ext>
            </a:extLst>
          </p:cNvPr>
          <p:cNvSpPr/>
          <p:nvPr/>
        </p:nvSpPr>
        <p:spPr>
          <a:xfrm>
            <a:off x="13875790" y="378707"/>
            <a:ext cx="1295358" cy="84731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dirty="0"/>
              <a:t>CONFIGS</a:t>
            </a:r>
            <a:endParaRPr lang="bg-BG" dirty="0"/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B0E1FB0C-8A9E-477D-B1A4-527DCFEA6646}"/>
              </a:ext>
            </a:extLst>
          </p:cNvPr>
          <p:cNvSpPr/>
          <p:nvPr/>
        </p:nvSpPr>
        <p:spPr>
          <a:xfrm>
            <a:off x="1029192" y="1351063"/>
            <a:ext cx="4302463" cy="711505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</a:t>
            </a:r>
            <a:endParaRPr lang="bg-BG" dirty="0"/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649767B0-54D9-4ED8-BD05-7ECABE6F3467}"/>
              </a:ext>
            </a:extLst>
          </p:cNvPr>
          <p:cNvSpPr/>
          <p:nvPr/>
        </p:nvSpPr>
        <p:spPr>
          <a:xfrm>
            <a:off x="5609924" y="1351063"/>
            <a:ext cx="3593686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Parse</a:t>
            </a:r>
          </a:p>
          <a:p>
            <a:pPr algn="ctr"/>
            <a:endParaRPr lang="en-US" dirty="0"/>
          </a:p>
          <a:p>
            <a:pPr algn="l"/>
            <a:r>
              <a:rPr lang="en-US" sz="3200" dirty="0"/>
              <a:t>- Business logic</a:t>
            </a:r>
          </a:p>
          <a:p>
            <a:pPr algn="l"/>
            <a:r>
              <a:rPr lang="en-US" sz="3200" dirty="0"/>
              <a:t>- ETL</a:t>
            </a:r>
          </a:p>
          <a:p>
            <a:pPr algn="l"/>
            <a:r>
              <a:rPr lang="en-US" sz="3200" dirty="0"/>
              <a:t>- CRUD</a:t>
            </a:r>
          </a:p>
          <a:p>
            <a:pPr algn="l"/>
            <a:r>
              <a:rPr lang="en-US" sz="3200" dirty="0"/>
              <a:t>- Models</a:t>
            </a:r>
            <a:endParaRPr lang="bg-BG" sz="3200" dirty="0"/>
          </a:p>
          <a:p>
            <a:pPr algn="ctr"/>
            <a:endParaRPr lang="bg-BG" dirty="0"/>
          </a:p>
        </p:txBody>
      </p:sp>
      <p:sp>
        <p:nvSpPr>
          <p:cNvPr id="21" name="Правоъгълник 20">
            <a:extLst>
              <a:ext uri="{FF2B5EF4-FFF2-40B4-BE49-F238E27FC236}">
                <a16:creationId xmlns:a16="http://schemas.microsoft.com/office/drawing/2014/main" id="{7AE8E3ED-A430-46BA-BCF5-CC2EE7E23FD6}"/>
              </a:ext>
            </a:extLst>
          </p:cNvPr>
          <p:cNvSpPr/>
          <p:nvPr/>
        </p:nvSpPr>
        <p:spPr>
          <a:xfrm>
            <a:off x="9481879" y="1351063"/>
            <a:ext cx="3593686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765939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68C50484-E7E9-4E21-BE82-CDC09F181437}"/>
              </a:ext>
            </a:extLst>
          </p:cNvPr>
          <p:cNvSpPr/>
          <p:nvPr/>
        </p:nvSpPr>
        <p:spPr>
          <a:xfrm>
            <a:off x="496970" y="10411350"/>
            <a:ext cx="13070750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Legacy system</a:t>
            </a:r>
            <a:endParaRPr lang="bg-BG" dirty="0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49A1C65-EEB1-41EE-B63E-AF8DB3C35428}"/>
              </a:ext>
            </a:extLst>
          </p:cNvPr>
          <p:cNvSpPr/>
          <p:nvPr/>
        </p:nvSpPr>
        <p:spPr>
          <a:xfrm>
            <a:off x="537037" y="9145449"/>
            <a:ext cx="13030682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Core library</a:t>
            </a:r>
            <a:endParaRPr lang="bg-BG" dirty="0"/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67CD4FF1-CF6C-4CCC-9B26-D76B5277949E}"/>
              </a:ext>
            </a:extLst>
          </p:cNvPr>
          <p:cNvSpPr/>
          <p:nvPr/>
        </p:nvSpPr>
        <p:spPr>
          <a:xfrm>
            <a:off x="537037" y="378708"/>
            <a:ext cx="13030683" cy="84731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React “Block/s” Project</a:t>
            </a:r>
            <a:endParaRPr lang="bg-BG" dirty="0"/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C84CECEF-D468-4C14-BD74-F651438A7369}"/>
              </a:ext>
            </a:extLst>
          </p:cNvPr>
          <p:cNvSpPr/>
          <p:nvPr/>
        </p:nvSpPr>
        <p:spPr>
          <a:xfrm>
            <a:off x="13875790" y="378707"/>
            <a:ext cx="1295358" cy="84731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dirty="0"/>
              <a:t>CONFIGS</a:t>
            </a:r>
            <a:endParaRPr lang="bg-BG" dirty="0"/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B0E1FB0C-8A9E-477D-B1A4-527DCFEA6646}"/>
              </a:ext>
            </a:extLst>
          </p:cNvPr>
          <p:cNvSpPr/>
          <p:nvPr/>
        </p:nvSpPr>
        <p:spPr>
          <a:xfrm>
            <a:off x="1029192" y="1351063"/>
            <a:ext cx="4302463" cy="711505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</a:t>
            </a:r>
          </a:p>
          <a:p>
            <a:pPr algn="ctr"/>
            <a:endParaRPr lang="en-US" dirty="0"/>
          </a:p>
          <a:p>
            <a:pPr algn="l"/>
            <a:r>
              <a:rPr lang="en-US" sz="3200" dirty="0"/>
              <a:t>- State Store</a:t>
            </a:r>
          </a:p>
          <a:p>
            <a:pPr algn="l"/>
            <a:r>
              <a:rPr lang="en-US" sz="3200" dirty="0"/>
              <a:t>- UI</a:t>
            </a:r>
          </a:p>
          <a:p>
            <a:pPr algn="l"/>
            <a:endParaRPr lang="en-US" sz="3200" dirty="0"/>
          </a:p>
          <a:p>
            <a:pPr algn="l"/>
            <a:endParaRPr lang="bg-BG" sz="3200" dirty="0"/>
          </a:p>
          <a:p>
            <a:pPr algn="ctr"/>
            <a:endParaRPr lang="bg-BG" dirty="0"/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649767B0-54D9-4ED8-BD05-7ECABE6F3467}"/>
              </a:ext>
            </a:extLst>
          </p:cNvPr>
          <p:cNvSpPr/>
          <p:nvPr/>
        </p:nvSpPr>
        <p:spPr>
          <a:xfrm>
            <a:off x="5609924" y="1351063"/>
            <a:ext cx="3593686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Parse</a:t>
            </a:r>
            <a:endParaRPr lang="bg-BG" dirty="0"/>
          </a:p>
        </p:txBody>
      </p:sp>
      <p:sp>
        <p:nvSpPr>
          <p:cNvPr id="21" name="Правоъгълник 20">
            <a:extLst>
              <a:ext uri="{FF2B5EF4-FFF2-40B4-BE49-F238E27FC236}">
                <a16:creationId xmlns:a16="http://schemas.microsoft.com/office/drawing/2014/main" id="{7AE8E3ED-A430-46BA-BCF5-CC2EE7E23FD6}"/>
              </a:ext>
            </a:extLst>
          </p:cNvPr>
          <p:cNvSpPr/>
          <p:nvPr/>
        </p:nvSpPr>
        <p:spPr>
          <a:xfrm>
            <a:off x="9481879" y="1351063"/>
            <a:ext cx="3593686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3922310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68C50484-E7E9-4E21-BE82-CDC09F181437}"/>
              </a:ext>
            </a:extLst>
          </p:cNvPr>
          <p:cNvSpPr/>
          <p:nvPr/>
        </p:nvSpPr>
        <p:spPr>
          <a:xfrm>
            <a:off x="496970" y="10411350"/>
            <a:ext cx="13070750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Legacy system</a:t>
            </a:r>
            <a:endParaRPr lang="bg-BG" dirty="0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49A1C65-EEB1-41EE-B63E-AF8DB3C35428}"/>
              </a:ext>
            </a:extLst>
          </p:cNvPr>
          <p:cNvSpPr/>
          <p:nvPr/>
        </p:nvSpPr>
        <p:spPr>
          <a:xfrm>
            <a:off x="537037" y="9145449"/>
            <a:ext cx="13030682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Core library</a:t>
            </a:r>
            <a:endParaRPr lang="bg-BG" dirty="0"/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67CD4FF1-CF6C-4CCC-9B26-D76B5277949E}"/>
              </a:ext>
            </a:extLst>
          </p:cNvPr>
          <p:cNvSpPr/>
          <p:nvPr/>
        </p:nvSpPr>
        <p:spPr>
          <a:xfrm>
            <a:off x="537037" y="378708"/>
            <a:ext cx="13030683" cy="84731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React “Block” Project</a:t>
            </a:r>
            <a:endParaRPr lang="bg-BG" dirty="0"/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C84CECEF-D468-4C14-BD74-F651438A7369}"/>
              </a:ext>
            </a:extLst>
          </p:cNvPr>
          <p:cNvSpPr/>
          <p:nvPr/>
        </p:nvSpPr>
        <p:spPr>
          <a:xfrm>
            <a:off x="13875790" y="378707"/>
            <a:ext cx="1295358" cy="84731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dirty="0"/>
              <a:t>CONFIGS</a:t>
            </a:r>
            <a:endParaRPr lang="bg-BG" dirty="0"/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B0E1FB0C-8A9E-477D-B1A4-527DCFEA6646}"/>
              </a:ext>
            </a:extLst>
          </p:cNvPr>
          <p:cNvSpPr/>
          <p:nvPr/>
        </p:nvSpPr>
        <p:spPr>
          <a:xfrm>
            <a:off x="1029192" y="1351063"/>
            <a:ext cx="7487932" cy="711505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Block</a:t>
            </a:r>
            <a:endParaRPr lang="bg-BG" dirty="0"/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649767B0-54D9-4ED8-BD05-7ECABE6F3467}"/>
              </a:ext>
            </a:extLst>
          </p:cNvPr>
          <p:cNvSpPr/>
          <p:nvPr/>
        </p:nvSpPr>
        <p:spPr>
          <a:xfrm>
            <a:off x="8995897" y="1351063"/>
            <a:ext cx="1800447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Parse</a:t>
            </a:r>
            <a:endParaRPr lang="bg-BG" dirty="0"/>
          </a:p>
        </p:txBody>
      </p:sp>
      <p:sp>
        <p:nvSpPr>
          <p:cNvPr id="17" name="Правоъгълник 16">
            <a:extLst>
              <a:ext uri="{FF2B5EF4-FFF2-40B4-BE49-F238E27FC236}">
                <a16:creationId xmlns:a16="http://schemas.microsoft.com/office/drawing/2014/main" id="{C29A144E-1AB2-4043-932A-DA84BF063165}"/>
              </a:ext>
            </a:extLst>
          </p:cNvPr>
          <p:cNvSpPr/>
          <p:nvPr/>
        </p:nvSpPr>
        <p:spPr>
          <a:xfrm>
            <a:off x="1598741" y="2354569"/>
            <a:ext cx="3008055" cy="410180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React</a:t>
            </a:r>
          </a:p>
          <a:p>
            <a:pPr algn="ctr"/>
            <a:r>
              <a:rPr lang="en-US" dirty="0"/>
              <a:t>Comp</a:t>
            </a:r>
            <a:endParaRPr lang="bg-BG" dirty="0"/>
          </a:p>
        </p:txBody>
      </p:sp>
      <p:sp>
        <p:nvSpPr>
          <p:cNvPr id="20" name="Правоъгълник 19">
            <a:extLst>
              <a:ext uri="{FF2B5EF4-FFF2-40B4-BE49-F238E27FC236}">
                <a16:creationId xmlns:a16="http://schemas.microsoft.com/office/drawing/2014/main" id="{11B3AE57-00B6-414D-8D59-ED47A2E42EC5}"/>
              </a:ext>
            </a:extLst>
          </p:cNvPr>
          <p:cNvSpPr/>
          <p:nvPr/>
        </p:nvSpPr>
        <p:spPr>
          <a:xfrm>
            <a:off x="4951937" y="2354568"/>
            <a:ext cx="3008055" cy="4101807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  <a:p>
            <a:pPr algn="ctr"/>
            <a:r>
              <a:rPr lang="en-US" dirty="0"/>
              <a:t>Store</a:t>
            </a:r>
            <a:endParaRPr lang="bg-BG" dirty="0"/>
          </a:p>
        </p:txBody>
      </p:sp>
      <p:sp>
        <p:nvSpPr>
          <p:cNvPr id="21" name="Правоъгълник 20">
            <a:extLst>
              <a:ext uri="{FF2B5EF4-FFF2-40B4-BE49-F238E27FC236}">
                <a16:creationId xmlns:a16="http://schemas.microsoft.com/office/drawing/2014/main" id="{7AE8E3ED-A430-46BA-BCF5-CC2EE7E23FD6}"/>
              </a:ext>
            </a:extLst>
          </p:cNvPr>
          <p:cNvSpPr/>
          <p:nvPr/>
        </p:nvSpPr>
        <p:spPr>
          <a:xfrm>
            <a:off x="11275117" y="1351063"/>
            <a:ext cx="1800447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bg-BG" dirty="0"/>
          </a:p>
        </p:txBody>
      </p:sp>
      <p:sp>
        <p:nvSpPr>
          <p:cNvPr id="22" name="Правоъгълник 21">
            <a:extLst>
              <a:ext uri="{FF2B5EF4-FFF2-40B4-BE49-F238E27FC236}">
                <a16:creationId xmlns:a16="http://schemas.microsoft.com/office/drawing/2014/main" id="{6CEBF781-3845-40F6-97B3-1347BF384104}"/>
              </a:ext>
            </a:extLst>
          </p:cNvPr>
          <p:cNvSpPr/>
          <p:nvPr/>
        </p:nvSpPr>
        <p:spPr>
          <a:xfrm>
            <a:off x="1598740" y="6807932"/>
            <a:ext cx="6361252" cy="118305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Integration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7062915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68C50484-E7E9-4E21-BE82-CDC09F181437}"/>
              </a:ext>
            </a:extLst>
          </p:cNvPr>
          <p:cNvSpPr/>
          <p:nvPr/>
        </p:nvSpPr>
        <p:spPr>
          <a:xfrm>
            <a:off x="496970" y="10411350"/>
            <a:ext cx="13070750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Legacy system</a:t>
            </a:r>
            <a:endParaRPr lang="bg-BG" dirty="0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49A1C65-EEB1-41EE-B63E-AF8DB3C35428}"/>
              </a:ext>
            </a:extLst>
          </p:cNvPr>
          <p:cNvSpPr/>
          <p:nvPr/>
        </p:nvSpPr>
        <p:spPr>
          <a:xfrm>
            <a:off x="537037" y="9145449"/>
            <a:ext cx="13030682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Core library</a:t>
            </a:r>
            <a:endParaRPr lang="bg-BG" dirty="0"/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67CD4FF1-CF6C-4CCC-9B26-D76B5277949E}"/>
              </a:ext>
            </a:extLst>
          </p:cNvPr>
          <p:cNvSpPr/>
          <p:nvPr/>
        </p:nvSpPr>
        <p:spPr>
          <a:xfrm>
            <a:off x="537037" y="378708"/>
            <a:ext cx="13030683" cy="84731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React “Block” Project</a:t>
            </a:r>
            <a:endParaRPr lang="bg-BG" dirty="0"/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C84CECEF-D468-4C14-BD74-F651438A7369}"/>
              </a:ext>
            </a:extLst>
          </p:cNvPr>
          <p:cNvSpPr/>
          <p:nvPr/>
        </p:nvSpPr>
        <p:spPr>
          <a:xfrm>
            <a:off x="13875790" y="378707"/>
            <a:ext cx="1295358" cy="84731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dirty="0"/>
              <a:t>CONFIGS</a:t>
            </a:r>
            <a:endParaRPr lang="bg-BG" dirty="0"/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B0E1FB0C-8A9E-477D-B1A4-527DCFEA6646}"/>
              </a:ext>
            </a:extLst>
          </p:cNvPr>
          <p:cNvSpPr/>
          <p:nvPr/>
        </p:nvSpPr>
        <p:spPr>
          <a:xfrm>
            <a:off x="1029192" y="1351063"/>
            <a:ext cx="7487932" cy="7115055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Block</a:t>
            </a:r>
            <a:endParaRPr lang="bg-BG" dirty="0"/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649767B0-54D9-4ED8-BD05-7ECABE6F3467}"/>
              </a:ext>
            </a:extLst>
          </p:cNvPr>
          <p:cNvSpPr/>
          <p:nvPr/>
        </p:nvSpPr>
        <p:spPr>
          <a:xfrm>
            <a:off x="8995897" y="1351063"/>
            <a:ext cx="1800447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Parse</a:t>
            </a:r>
            <a:endParaRPr lang="bg-BG" dirty="0"/>
          </a:p>
        </p:txBody>
      </p:sp>
      <p:sp>
        <p:nvSpPr>
          <p:cNvPr id="17" name="Правоъгълник 16">
            <a:extLst>
              <a:ext uri="{FF2B5EF4-FFF2-40B4-BE49-F238E27FC236}">
                <a16:creationId xmlns:a16="http://schemas.microsoft.com/office/drawing/2014/main" id="{C29A144E-1AB2-4043-932A-DA84BF063165}"/>
              </a:ext>
            </a:extLst>
          </p:cNvPr>
          <p:cNvSpPr/>
          <p:nvPr/>
        </p:nvSpPr>
        <p:spPr>
          <a:xfrm>
            <a:off x="1598741" y="2354569"/>
            <a:ext cx="2501727" cy="35128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React</a:t>
            </a:r>
          </a:p>
          <a:p>
            <a:pPr algn="ctr"/>
            <a:r>
              <a:rPr lang="en-US" dirty="0"/>
              <a:t>Comp</a:t>
            </a:r>
            <a:endParaRPr lang="bg-BG" dirty="0"/>
          </a:p>
        </p:txBody>
      </p:sp>
      <p:sp>
        <p:nvSpPr>
          <p:cNvPr id="20" name="Правоъгълник 19">
            <a:extLst>
              <a:ext uri="{FF2B5EF4-FFF2-40B4-BE49-F238E27FC236}">
                <a16:creationId xmlns:a16="http://schemas.microsoft.com/office/drawing/2014/main" id="{11B3AE57-00B6-414D-8D59-ED47A2E42EC5}"/>
              </a:ext>
            </a:extLst>
          </p:cNvPr>
          <p:cNvSpPr/>
          <p:nvPr/>
        </p:nvSpPr>
        <p:spPr>
          <a:xfrm>
            <a:off x="5458265" y="2354568"/>
            <a:ext cx="2501727" cy="3512831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  <a:p>
            <a:pPr algn="ctr"/>
            <a:r>
              <a:rPr lang="en-US" dirty="0"/>
              <a:t>Store</a:t>
            </a:r>
            <a:endParaRPr lang="bg-BG" dirty="0"/>
          </a:p>
        </p:txBody>
      </p:sp>
      <p:sp>
        <p:nvSpPr>
          <p:cNvPr id="21" name="Правоъгълник 20">
            <a:extLst>
              <a:ext uri="{FF2B5EF4-FFF2-40B4-BE49-F238E27FC236}">
                <a16:creationId xmlns:a16="http://schemas.microsoft.com/office/drawing/2014/main" id="{7AE8E3ED-A430-46BA-BCF5-CC2EE7E23FD6}"/>
              </a:ext>
            </a:extLst>
          </p:cNvPr>
          <p:cNvSpPr/>
          <p:nvPr/>
        </p:nvSpPr>
        <p:spPr>
          <a:xfrm>
            <a:off x="11275117" y="1351063"/>
            <a:ext cx="1800447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bg-BG" dirty="0"/>
          </a:p>
        </p:txBody>
      </p:sp>
      <p:sp>
        <p:nvSpPr>
          <p:cNvPr id="22" name="Правоъгълник 21">
            <a:extLst>
              <a:ext uri="{FF2B5EF4-FFF2-40B4-BE49-F238E27FC236}">
                <a16:creationId xmlns:a16="http://schemas.microsoft.com/office/drawing/2014/main" id="{6CEBF781-3845-40F6-97B3-1347BF384104}"/>
              </a:ext>
            </a:extLst>
          </p:cNvPr>
          <p:cNvSpPr/>
          <p:nvPr/>
        </p:nvSpPr>
        <p:spPr>
          <a:xfrm>
            <a:off x="1598740" y="6807932"/>
            <a:ext cx="6361252" cy="118305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Integration</a:t>
            </a:r>
            <a:endParaRPr lang="bg-BG" dirty="0"/>
          </a:p>
        </p:txBody>
      </p:sp>
      <p:cxnSp>
        <p:nvCxnSpPr>
          <p:cNvPr id="13" name="Connector: Elbow 55">
            <a:extLst>
              <a:ext uri="{FF2B5EF4-FFF2-40B4-BE49-F238E27FC236}">
                <a16:creationId xmlns:a16="http://schemas.microsoft.com/office/drawing/2014/main" id="{BB90E407-A985-43BC-9AD9-B609B4462692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461821" y="8100011"/>
            <a:ext cx="2420357" cy="2202323"/>
          </a:xfrm>
          <a:prstGeom prst="bentConnector3">
            <a:avLst>
              <a:gd name="adj1" fmla="val 31982"/>
            </a:avLst>
          </a:prstGeom>
          <a:ln w="101600">
            <a:solidFill>
              <a:srgbClr val="FF0000"/>
            </a:solidFill>
            <a:miter lim="800000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or: Elbow 55">
            <a:extLst>
              <a:ext uri="{FF2B5EF4-FFF2-40B4-BE49-F238E27FC236}">
                <a16:creationId xmlns:a16="http://schemas.microsoft.com/office/drawing/2014/main" id="{B85DF1B3-D1B5-4580-B90A-3287C5DEC96F}"/>
              </a:ext>
            </a:extLst>
          </p:cNvPr>
          <p:cNvCxnSpPr>
            <a:cxnSpLocks/>
            <a:stCxn id="22" idx="0"/>
            <a:endCxn id="20" idx="2"/>
          </p:cNvCxnSpPr>
          <p:nvPr/>
        </p:nvCxnSpPr>
        <p:spPr>
          <a:xfrm rot="5400000" flipH="1" flipV="1">
            <a:off x="5273981" y="5372785"/>
            <a:ext cx="940533" cy="1929763"/>
          </a:xfrm>
          <a:prstGeom prst="bentConnector3">
            <a:avLst>
              <a:gd name="adj1" fmla="val 50000"/>
            </a:avLst>
          </a:prstGeom>
          <a:ln w="101600">
            <a:solidFill>
              <a:srgbClr val="FF0000"/>
            </a:solidFill>
            <a:miter lim="800000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55">
            <a:extLst>
              <a:ext uri="{FF2B5EF4-FFF2-40B4-BE49-F238E27FC236}">
                <a16:creationId xmlns:a16="http://schemas.microsoft.com/office/drawing/2014/main" id="{8B1A7502-7637-45A7-BF2E-2709A9BAA387}"/>
              </a:ext>
            </a:extLst>
          </p:cNvPr>
          <p:cNvCxnSpPr>
            <a:cxnSpLocks/>
            <a:stCxn id="22" idx="0"/>
            <a:endCxn id="17" idx="2"/>
          </p:cNvCxnSpPr>
          <p:nvPr/>
        </p:nvCxnSpPr>
        <p:spPr>
          <a:xfrm rot="16200000" flipV="1">
            <a:off x="3344220" y="5372785"/>
            <a:ext cx="940532" cy="1929761"/>
          </a:xfrm>
          <a:prstGeom prst="bentConnector3">
            <a:avLst>
              <a:gd name="adj1" fmla="val 50000"/>
            </a:avLst>
          </a:prstGeom>
          <a:ln w="101600">
            <a:solidFill>
              <a:srgbClr val="FF0000"/>
            </a:solidFill>
            <a:miter lim="800000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Elbow 55">
            <a:extLst>
              <a:ext uri="{FF2B5EF4-FFF2-40B4-BE49-F238E27FC236}">
                <a16:creationId xmlns:a16="http://schemas.microsoft.com/office/drawing/2014/main" id="{7CC67FF1-C96F-47A2-B74F-2D2D274193A9}"/>
              </a:ext>
            </a:extLst>
          </p:cNvPr>
          <p:cNvCxnSpPr>
            <a:cxnSpLocks/>
            <a:stCxn id="21" idx="1"/>
            <a:endCxn id="20" idx="3"/>
          </p:cNvCxnSpPr>
          <p:nvPr/>
        </p:nvCxnSpPr>
        <p:spPr>
          <a:xfrm rot="10800000">
            <a:off x="7959993" y="4110984"/>
            <a:ext cx="3315125" cy="797606"/>
          </a:xfrm>
          <a:prstGeom prst="bentConnector3">
            <a:avLst>
              <a:gd name="adj1" fmla="val 19390"/>
            </a:avLst>
          </a:prstGeom>
          <a:ln w="1016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55">
            <a:extLst>
              <a:ext uri="{FF2B5EF4-FFF2-40B4-BE49-F238E27FC236}">
                <a16:creationId xmlns:a16="http://schemas.microsoft.com/office/drawing/2014/main" id="{713D1410-9C79-4EE8-860F-CD51C04E1365}"/>
              </a:ext>
            </a:extLst>
          </p:cNvPr>
          <p:cNvCxnSpPr>
            <a:cxnSpLocks/>
          </p:cNvCxnSpPr>
          <p:nvPr/>
        </p:nvCxnSpPr>
        <p:spPr>
          <a:xfrm rot="10800000">
            <a:off x="4100468" y="4110986"/>
            <a:ext cx="1357796" cy="1"/>
          </a:xfrm>
          <a:prstGeom prst="bentConnector3">
            <a:avLst>
              <a:gd name="adj1" fmla="val 50000"/>
            </a:avLst>
          </a:prstGeom>
          <a:ln w="101600">
            <a:solidFill>
              <a:srgbClr val="FF0000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31473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3">
            <a:extLst>
              <a:ext uri="{FF2B5EF4-FFF2-40B4-BE49-F238E27FC236}">
                <a16:creationId xmlns:a16="http://schemas.microsoft.com/office/drawing/2014/main" id="{0DBB2CF7-C712-4173-AF25-D761031D05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1319212"/>
            <a:ext cx="12420600" cy="909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069399"/>
      </p:ext>
    </p:extLst>
  </p:cSld>
  <p:clrMapOvr>
    <a:masterClrMapping/>
  </p:clrMapOvr>
  <p:transition spd="med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лавие 3">
            <a:extLst>
              <a:ext uri="{FF2B5EF4-FFF2-40B4-BE49-F238E27FC236}">
                <a16:creationId xmlns:a16="http://schemas.microsoft.com/office/drawing/2014/main" id="{1333AEF1-2ECC-4E51-99F8-3E67668643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Architecture variations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631702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68C50484-E7E9-4E21-BE82-CDC09F181437}"/>
              </a:ext>
            </a:extLst>
          </p:cNvPr>
          <p:cNvSpPr/>
          <p:nvPr/>
        </p:nvSpPr>
        <p:spPr>
          <a:xfrm>
            <a:off x="496970" y="10411350"/>
            <a:ext cx="13070750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Legacy system</a:t>
            </a:r>
            <a:endParaRPr lang="bg-BG" dirty="0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49A1C65-EEB1-41EE-B63E-AF8DB3C35428}"/>
              </a:ext>
            </a:extLst>
          </p:cNvPr>
          <p:cNvSpPr/>
          <p:nvPr/>
        </p:nvSpPr>
        <p:spPr>
          <a:xfrm>
            <a:off x="537037" y="9145449"/>
            <a:ext cx="13030682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Core library</a:t>
            </a:r>
            <a:endParaRPr lang="bg-BG" dirty="0"/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67CD4FF1-CF6C-4CCC-9B26-D76B5277949E}"/>
              </a:ext>
            </a:extLst>
          </p:cNvPr>
          <p:cNvSpPr/>
          <p:nvPr/>
        </p:nvSpPr>
        <p:spPr>
          <a:xfrm>
            <a:off x="537037" y="378708"/>
            <a:ext cx="13030683" cy="84731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React “Block” Project</a:t>
            </a:r>
            <a:endParaRPr lang="bg-BG" dirty="0"/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C84CECEF-D468-4C14-BD74-F651438A7369}"/>
              </a:ext>
            </a:extLst>
          </p:cNvPr>
          <p:cNvSpPr/>
          <p:nvPr/>
        </p:nvSpPr>
        <p:spPr>
          <a:xfrm>
            <a:off x="13875790" y="378707"/>
            <a:ext cx="1295358" cy="84731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dirty="0"/>
              <a:t>CONFIGS</a:t>
            </a:r>
            <a:endParaRPr lang="bg-BG" dirty="0"/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B0E1FB0C-8A9E-477D-B1A4-527DCFEA6646}"/>
              </a:ext>
            </a:extLst>
          </p:cNvPr>
          <p:cNvSpPr/>
          <p:nvPr/>
        </p:nvSpPr>
        <p:spPr>
          <a:xfrm>
            <a:off x="1029192" y="1351064"/>
            <a:ext cx="7487932" cy="1786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  <a:endParaRPr lang="bg-BG" dirty="0"/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649767B0-54D9-4ED8-BD05-7ECABE6F3467}"/>
              </a:ext>
            </a:extLst>
          </p:cNvPr>
          <p:cNvSpPr/>
          <p:nvPr/>
        </p:nvSpPr>
        <p:spPr>
          <a:xfrm>
            <a:off x="8995897" y="1351063"/>
            <a:ext cx="1800447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Parse</a:t>
            </a:r>
            <a:endParaRPr lang="bg-BG" dirty="0"/>
          </a:p>
        </p:txBody>
      </p:sp>
      <p:sp>
        <p:nvSpPr>
          <p:cNvPr id="21" name="Правоъгълник 20">
            <a:extLst>
              <a:ext uri="{FF2B5EF4-FFF2-40B4-BE49-F238E27FC236}">
                <a16:creationId xmlns:a16="http://schemas.microsoft.com/office/drawing/2014/main" id="{7AE8E3ED-A430-46BA-BCF5-CC2EE7E23FD6}"/>
              </a:ext>
            </a:extLst>
          </p:cNvPr>
          <p:cNvSpPr/>
          <p:nvPr/>
        </p:nvSpPr>
        <p:spPr>
          <a:xfrm>
            <a:off x="11275117" y="1351063"/>
            <a:ext cx="1800447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bg-BG" dirty="0"/>
          </a:p>
        </p:txBody>
      </p:sp>
      <p:sp>
        <p:nvSpPr>
          <p:cNvPr id="13" name="Правоъгълник 12">
            <a:extLst>
              <a:ext uri="{FF2B5EF4-FFF2-40B4-BE49-F238E27FC236}">
                <a16:creationId xmlns:a16="http://schemas.microsoft.com/office/drawing/2014/main" id="{49AE251B-639D-4E34-86C7-1BCF5C848A1F}"/>
              </a:ext>
            </a:extLst>
          </p:cNvPr>
          <p:cNvSpPr/>
          <p:nvPr/>
        </p:nvSpPr>
        <p:spPr>
          <a:xfrm>
            <a:off x="1029192" y="3424202"/>
            <a:ext cx="7487932" cy="1786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  <a:endParaRPr lang="bg-BG" dirty="0"/>
          </a:p>
        </p:txBody>
      </p:sp>
      <p:sp>
        <p:nvSpPr>
          <p:cNvPr id="14" name="Правоъгълник 13">
            <a:extLst>
              <a:ext uri="{FF2B5EF4-FFF2-40B4-BE49-F238E27FC236}">
                <a16:creationId xmlns:a16="http://schemas.microsoft.com/office/drawing/2014/main" id="{CAB72DF3-235A-410E-85C8-23ACB79EA4C0}"/>
              </a:ext>
            </a:extLst>
          </p:cNvPr>
          <p:cNvSpPr/>
          <p:nvPr/>
        </p:nvSpPr>
        <p:spPr>
          <a:xfrm>
            <a:off x="1029192" y="5503778"/>
            <a:ext cx="7487932" cy="1786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  <a:endParaRPr lang="bg-BG" dirty="0"/>
          </a:p>
        </p:txBody>
      </p:sp>
      <p:sp>
        <p:nvSpPr>
          <p:cNvPr id="15" name="Правоъгълник 14">
            <a:extLst>
              <a:ext uri="{FF2B5EF4-FFF2-40B4-BE49-F238E27FC236}">
                <a16:creationId xmlns:a16="http://schemas.microsoft.com/office/drawing/2014/main" id="{B49CEE6C-08E9-41BA-8290-5A4E8F29BE80}"/>
              </a:ext>
            </a:extLst>
          </p:cNvPr>
          <p:cNvSpPr/>
          <p:nvPr/>
        </p:nvSpPr>
        <p:spPr>
          <a:xfrm>
            <a:off x="1029192" y="7583354"/>
            <a:ext cx="7487932" cy="88657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94818809"/>
      </p:ext>
    </p:extLst>
  </p:cSld>
  <p:clrMapOvr>
    <a:masterClrMapping/>
  </p:clrMapOvr>
  <p:transition spd="slow">
    <p:cover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68C50484-E7E9-4E21-BE82-CDC09F181437}"/>
              </a:ext>
            </a:extLst>
          </p:cNvPr>
          <p:cNvSpPr/>
          <p:nvPr/>
        </p:nvSpPr>
        <p:spPr>
          <a:xfrm>
            <a:off x="496970" y="10411350"/>
            <a:ext cx="13070750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Legacy system</a:t>
            </a:r>
            <a:endParaRPr lang="bg-BG" dirty="0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49A1C65-EEB1-41EE-B63E-AF8DB3C35428}"/>
              </a:ext>
            </a:extLst>
          </p:cNvPr>
          <p:cNvSpPr/>
          <p:nvPr/>
        </p:nvSpPr>
        <p:spPr>
          <a:xfrm>
            <a:off x="537037" y="9145449"/>
            <a:ext cx="13030682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Core library</a:t>
            </a:r>
            <a:endParaRPr lang="bg-BG" dirty="0"/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67CD4FF1-CF6C-4CCC-9B26-D76B5277949E}"/>
              </a:ext>
            </a:extLst>
          </p:cNvPr>
          <p:cNvSpPr/>
          <p:nvPr/>
        </p:nvSpPr>
        <p:spPr>
          <a:xfrm>
            <a:off x="537037" y="378708"/>
            <a:ext cx="13030683" cy="84731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React “Block” Project</a:t>
            </a:r>
            <a:endParaRPr lang="bg-BG" dirty="0"/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C84CECEF-D468-4C14-BD74-F651438A7369}"/>
              </a:ext>
            </a:extLst>
          </p:cNvPr>
          <p:cNvSpPr/>
          <p:nvPr/>
        </p:nvSpPr>
        <p:spPr>
          <a:xfrm>
            <a:off x="13875790" y="378707"/>
            <a:ext cx="1295358" cy="84731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dirty="0"/>
              <a:t>CONFIGS</a:t>
            </a:r>
            <a:endParaRPr lang="bg-BG" dirty="0"/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B0E1FB0C-8A9E-477D-B1A4-527DCFEA6646}"/>
              </a:ext>
            </a:extLst>
          </p:cNvPr>
          <p:cNvSpPr/>
          <p:nvPr/>
        </p:nvSpPr>
        <p:spPr>
          <a:xfrm>
            <a:off x="1029192" y="1351064"/>
            <a:ext cx="5076366" cy="1786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  <a:endParaRPr lang="bg-BG" dirty="0"/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649767B0-54D9-4ED8-BD05-7ECABE6F3467}"/>
              </a:ext>
            </a:extLst>
          </p:cNvPr>
          <p:cNvSpPr/>
          <p:nvPr/>
        </p:nvSpPr>
        <p:spPr>
          <a:xfrm>
            <a:off x="8995897" y="1351063"/>
            <a:ext cx="1800447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Parse</a:t>
            </a:r>
            <a:endParaRPr lang="bg-BG" dirty="0"/>
          </a:p>
        </p:txBody>
      </p:sp>
      <p:sp>
        <p:nvSpPr>
          <p:cNvPr id="21" name="Правоъгълник 20">
            <a:extLst>
              <a:ext uri="{FF2B5EF4-FFF2-40B4-BE49-F238E27FC236}">
                <a16:creationId xmlns:a16="http://schemas.microsoft.com/office/drawing/2014/main" id="{7AE8E3ED-A430-46BA-BCF5-CC2EE7E23FD6}"/>
              </a:ext>
            </a:extLst>
          </p:cNvPr>
          <p:cNvSpPr/>
          <p:nvPr/>
        </p:nvSpPr>
        <p:spPr>
          <a:xfrm>
            <a:off x="11275117" y="1351063"/>
            <a:ext cx="1800447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bg-BG" dirty="0"/>
          </a:p>
        </p:txBody>
      </p:sp>
      <p:sp>
        <p:nvSpPr>
          <p:cNvPr id="13" name="Правоъгълник 12">
            <a:extLst>
              <a:ext uri="{FF2B5EF4-FFF2-40B4-BE49-F238E27FC236}">
                <a16:creationId xmlns:a16="http://schemas.microsoft.com/office/drawing/2014/main" id="{49AE251B-639D-4E34-86C7-1BCF5C848A1F}"/>
              </a:ext>
            </a:extLst>
          </p:cNvPr>
          <p:cNvSpPr/>
          <p:nvPr/>
        </p:nvSpPr>
        <p:spPr>
          <a:xfrm>
            <a:off x="1029192" y="3424202"/>
            <a:ext cx="5076366" cy="1786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  <a:endParaRPr lang="bg-BG" dirty="0"/>
          </a:p>
        </p:txBody>
      </p:sp>
      <p:sp>
        <p:nvSpPr>
          <p:cNvPr id="14" name="Правоъгълник 13">
            <a:extLst>
              <a:ext uri="{FF2B5EF4-FFF2-40B4-BE49-F238E27FC236}">
                <a16:creationId xmlns:a16="http://schemas.microsoft.com/office/drawing/2014/main" id="{CAB72DF3-235A-410E-85C8-23ACB79EA4C0}"/>
              </a:ext>
            </a:extLst>
          </p:cNvPr>
          <p:cNvSpPr/>
          <p:nvPr/>
        </p:nvSpPr>
        <p:spPr>
          <a:xfrm>
            <a:off x="1029192" y="5503778"/>
            <a:ext cx="5076366" cy="1786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  <a:endParaRPr lang="bg-BG" dirty="0"/>
          </a:p>
        </p:txBody>
      </p:sp>
      <p:sp>
        <p:nvSpPr>
          <p:cNvPr id="15" name="Правоъгълник 14">
            <a:extLst>
              <a:ext uri="{FF2B5EF4-FFF2-40B4-BE49-F238E27FC236}">
                <a16:creationId xmlns:a16="http://schemas.microsoft.com/office/drawing/2014/main" id="{B49CEE6C-08E9-41BA-8290-5A4E8F29BE80}"/>
              </a:ext>
            </a:extLst>
          </p:cNvPr>
          <p:cNvSpPr/>
          <p:nvPr/>
        </p:nvSpPr>
        <p:spPr>
          <a:xfrm>
            <a:off x="1029192" y="7583354"/>
            <a:ext cx="5076366" cy="88657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  <a:endParaRPr lang="bg-BG" dirty="0"/>
          </a:p>
        </p:txBody>
      </p:sp>
      <p:sp>
        <p:nvSpPr>
          <p:cNvPr id="17" name="Правоъгълник 16">
            <a:extLst>
              <a:ext uri="{FF2B5EF4-FFF2-40B4-BE49-F238E27FC236}">
                <a16:creationId xmlns:a16="http://schemas.microsoft.com/office/drawing/2014/main" id="{D87971AE-0C2F-423A-8437-8E869E14D401}"/>
              </a:ext>
            </a:extLst>
          </p:cNvPr>
          <p:cNvSpPr/>
          <p:nvPr/>
        </p:nvSpPr>
        <p:spPr>
          <a:xfrm>
            <a:off x="6650504" y="1351063"/>
            <a:ext cx="1800447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  <a:p>
            <a:pPr algn="ctr"/>
            <a:r>
              <a:rPr lang="en-US" dirty="0"/>
              <a:t>Store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42548327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авоъгълник 3">
            <a:extLst>
              <a:ext uri="{FF2B5EF4-FFF2-40B4-BE49-F238E27FC236}">
                <a16:creationId xmlns:a16="http://schemas.microsoft.com/office/drawing/2014/main" id="{68C50484-E7E9-4E21-BE82-CDC09F181437}"/>
              </a:ext>
            </a:extLst>
          </p:cNvPr>
          <p:cNvSpPr/>
          <p:nvPr/>
        </p:nvSpPr>
        <p:spPr>
          <a:xfrm>
            <a:off x="496970" y="10411350"/>
            <a:ext cx="13070750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Legacy system</a:t>
            </a:r>
            <a:endParaRPr lang="bg-BG" dirty="0"/>
          </a:p>
        </p:txBody>
      </p:sp>
      <p:sp>
        <p:nvSpPr>
          <p:cNvPr id="7" name="Правоъгълник 6">
            <a:extLst>
              <a:ext uri="{FF2B5EF4-FFF2-40B4-BE49-F238E27FC236}">
                <a16:creationId xmlns:a16="http://schemas.microsoft.com/office/drawing/2014/main" id="{A49A1C65-EEB1-41EE-B63E-AF8DB3C35428}"/>
              </a:ext>
            </a:extLst>
          </p:cNvPr>
          <p:cNvSpPr/>
          <p:nvPr/>
        </p:nvSpPr>
        <p:spPr>
          <a:xfrm>
            <a:off x="537037" y="9145449"/>
            <a:ext cx="13030682" cy="97879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Core library</a:t>
            </a:r>
            <a:endParaRPr lang="bg-BG" dirty="0"/>
          </a:p>
        </p:txBody>
      </p:sp>
      <p:sp>
        <p:nvSpPr>
          <p:cNvPr id="9" name="Правоъгълник 8">
            <a:extLst>
              <a:ext uri="{FF2B5EF4-FFF2-40B4-BE49-F238E27FC236}">
                <a16:creationId xmlns:a16="http://schemas.microsoft.com/office/drawing/2014/main" id="{67CD4FF1-CF6C-4CCC-9B26-D76B5277949E}"/>
              </a:ext>
            </a:extLst>
          </p:cNvPr>
          <p:cNvSpPr/>
          <p:nvPr/>
        </p:nvSpPr>
        <p:spPr>
          <a:xfrm>
            <a:off x="537037" y="378708"/>
            <a:ext cx="13030683" cy="8473197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dirty="0"/>
              <a:t>React “Block” Project</a:t>
            </a:r>
            <a:endParaRPr lang="bg-BG" dirty="0"/>
          </a:p>
        </p:txBody>
      </p:sp>
      <p:sp>
        <p:nvSpPr>
          <p:cNvPr id="16" name="Правоъгълник 15">
            <a:extLst>
              <a:ext uri="{FF2B5EF4-FFF2-40B4-BE49-F238E27FC236}">
                <a16:creationId xmlns:a16="http://schemas.microsoft.com/office/drawing/2014/main" id="{C84CECEF-D468-4C14-BD74-F651438A7369}"/>
              </a:ext>
            </a:extLst>
          </p:cNvPr>
          <p:cNvSpPr/>
          <p:nvPr/>
        </p:nvSpPr>
        <p:spPr>
          <a:xfrm>
            <a:off x="13875790" y="378707"/>
            <a:ext cx="1295358" cy="8473197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vert" rtlCol="0" anchor="ctr"/>
          <a:lstStyle/>
          <a:p>
            <a:pPr algn="ctr"/>
            <a:r>
              <a:rPr lang="en-US" dirty="0"/>
              <a:t>CONFIGS</a:t>
            </a:r>
            <a:endParaRPr lang="bg-BG" dirty="0"/>
          </a:p>
        </p:txBody>
      </p:sp>
      <p:sp>
        <p:nvSpPr>
          <p:cNvPr id="11" name="Правоъгълник 10">
            <a:extLst>
              <a:ext uri="{FF2B5EF4-FFF2-40B4-BE49-F238E27FC236}">
                <a16:creationId xmlns:a16="http://schemas.microsoft.com/office/drawing/2014/main" id="{B0E1FB0C-8A9E-477D-B1A4-527DCFEA6646}"/>
              </a:ext>
            </a:extLst>
          </p:cNvPr>
          <p:cNvSpPr/>
          <p:nvPr/>
        </p:nvSpPr>
        <p:spPr>
          <a:xfrm>
            <a:off x="1029192" y="1351064"/>
            <a:ext cx="5076366" cy="1786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1</a:t>
            </a:r>
            <a:endParaRPr lang="bg-BG" dirty="0"/>
          </a:p>
        </p:txBody>
      </p:sp>
      <p:sp>
        <p:nvSpPr>
          <p:cNvPr id="12" name="Правоъгълник 11">
            <a:extLst>
              <a:ext uri="{FF2B5EF4-FFF2-40B4-BE49-F238E27FC236}">
                <a16:creationId xmlns:a16="http://schemas.microsoft.com/office/drawing/2014/main" id="{649767B0-54D9-4ED8-BD05-7ECABE6F3467}"/>
              </a:ext>
            </a:extLst>
          </p:cNvPr>
          <p:cNvSpPr/>
          <p:nvPr/>
        </p:nvSpPr>
        <p:spPr>
          <a:xfrm>
            <a:off x="8995897" y="1351063"/>
            <a:ext cx="1800447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Parse</a:t>
            </a:r>
            <a:endParaRPr lang="bg-BG" dirty="0"/>
          </a:p>
        </p:txBody>
      </p:sp>
      <p:sp>
        <p:nvSpPr>
          <p:cNvPr id="21" name="Правоъгълник 20">
            <a:extLst>
              <a:ext uri="{FF2B5EF4-FFF2-40B4-BE49-F238E27FC236}">
                <a16:creationId xmlns:a16="http://schemas.microsoft.com/office/drawing/2014/main" id="{7AE8E3ED-A430-46BA-BCF5-CC2EE7E23FD6}"/>
              </a:ext>
            </a:extLst>
          </p:cNvPr>
          <p:cNvSpPr/>
          <p:nvPr/>
        </p:nvSpPr>
        <p:spPr>
          <a:xfrm>
            <a:off x="11275117" y="1351063"/>
            <a:ext cx="1800447" cy="711505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  <a:endParaRPr lang="bg-BG" dirty="0"/>
          </a:p>
        </p:txBody>
      </p:sp>
      <p:sp>
        <p:nvSpPr>
          <p:cNvPr id="13" name="Правоъгълник 12">
            <a:extLst>
              <a:ext uri="{FF2B5EF4-FFF2-40B4-BE49-F238E27FC236}">
                <a16:creationId xmlns:a16="http://schemas.microsoft.com/office/drawing/2014/main" id="{49AE251B-639D-4E34-86C7-1BCF5C848A1F}"/>
              </a:ext>
            </a:extLst>
          </p:cNvPr>
          <p:cNvSpPr/>
          <p:nvPr/>
        </p:nvSpPr>
        <p:spPr>
          <a:xfrm>
            <a:off x="1029192" y="3424202"/>
            <a:ext cx="5076366" cy="1786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2</a:t>
            </a:r>
            <a:endParaRPr lang="bg-BG" dirty="0"/>
          </a:p>
        </p:txBody>
      </p:sp>
      <p:sp>
        <p:nvSpPr>
          <p:cNvPr id="14" name="Правоъгълник 13">
            <a:extLst>
              <a:ext uri="{FF2B5EF4-FFF2-40B4-BE49-F238E27FC236}">
                <a16:creationId xmlns:a16="http://schemas.microsoft.com/office/drawing/2014/main" id="{CAB72DF3-235A-410E-85C8-23ACB79EA4C0}"/>
              </a:ext>
            </a:extLst>
          </p:cNvPr>
          <p:cNvSpPr/>
          <p:nvPr/>
        </p:nvSpPr>
        <p:spPr>
          <a:xfrm>
            <a:off x="1029191" y="5503778"/>
            <a:ext cx="7421759" cy="1786032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Block 3</a:t>
            </a:r>
            <a:endParaRPr lang="bg-BG" dirty="0"/>
          </a:p>
        </p:txBody>
      </p:sp>
      <p:sp>
        <p:nvSpPr>
          <p:cNvPr id="15" name="Правоъгълник 14">
            <a:extLst>
              <a:ext uri="{FF2B5EF4-FFF2-40B4-BE49-F238E27FC236}">
                <a16:creationId xmlns:a16="http://schemas.microsoft.com/office/drawing/2014/main" id="{B49CEE6C-08E9-41BA-8290-5A4E8F29BE80}"/>
              </a:ext>
            </a:extLst>
          </p:cNvPr>
          <p:cNvSpPr/>
          <p:nvPr/>
        </p:nvSpPr>
        <p:spPr>
          <a:xfrm>
            <a:off x="1029191" y="7583354"/>
            <a:ext cx="7421759" cy="886578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…</a:t>
            </a:r>
            <a:endParaRPr lang="bg-BG" dirty="0"/>
          </a:p>
        </p:txBody>
      </p:sp>
      <p:sp>
        <p:nvSpPr>
          <p:cNvPr id="17" name="Правоъгълник 16">
            <a:extLst>
              <a:ext uri="{FF2B5EF4-FFF2-40B4-BE49-F238E27FC236}">
                <a16:creationId xmlns:a16="http://schemas.microsoft.com/office/drawing/2014/main" id="{D87971AE-0C2F-423A-8437-8E869E14D401}"/>
              </a:ext>
            </a:extLst>
          </p:cNvPr>
          <p:cNvSpPr/>
          <p:nvPr/>
        </p:nvSpPr>
        <p:spPr>
          <a:xfrm>
            <a:off x="6650504" y="1351063"/>
            <a:ext cx="1800447" cy="3859171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State</a:t>
            </a:r>
          </a:p>
          <a:p>
            <a:pPr algn="ctr"/>
            <a:r>
              <a:rPr lang="en-US" dirty="0"/>
              <a:t>Store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5699809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g.glyphs.co/img?src=aHR0cHM6Ly9zMy5tZWRpYWxvb3QuY29tL3Jlc291cmNlcy9HcnVuZ2UtU3RhaW5lZC1QYXBlci1UZXh0dXJlcy1QcmV2aWV3LTEuanBn&amp;q=90&amp;enlarge=true&amp;h=1036&amp;w=1600">
            <a:extLst>
              <a:ext uri="{FF2B5EF4-FFF2-40B4-BE49-F238E27FC236}">
                <a16:creationId xmlns:a16="http://schemas.microsoft.com/office/drawing/2014/main" id="{F4EDF347-8659-4ECC-B1C6-00942B12F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09597" y="-110836"/>
            <a:ext cx="18465594" cy="11956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8B543D5-DACA-469E-802F-059F92E61C2A}"/>
              </a:ext>
            </a:extLst>
          </p:cNvPr>
          <p:cNvSpPr txBox="1"/>
          <p:nvPr/>
        </p:nvSpPr>
        <p:spPr>
          <a:xfrm rot="21348992">
            <a:off x="2344948" y="3391226"/>
            <a:ext cx="438780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8800" dirty="0">
                <a:latin typeface="Lucida Calligraphy" panose="03010101010101010101" pitchFamily="66" charset="0"/>
              </a:rPr>
              <a:t>Legacy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5F80C1-245F-4BD4-82EC-5257222D86DE}"/>
              </a:ext>
            </a:extLst>
          </p:cNvPr>
          <p:cNvSpPr txBox="1"/>
          <p:nvPr/>
        </p:nvSpPr>
        <p:spPr>
          <a:xfrm rot="21348992">
            <a:off x="2339602" y="5137365"/>
            <a:ext cx="1177168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latin typeface="Lucida Calligraphy" panose="03010101010101010101" pitchFamily="66" charset="0"/>
              </a:rPr>
              <a:t>A gift from the </a:t>
            </a:r>
            <a:r>
              <a:rPr lang="en-US" sz="4800" b="1" dirty="0">
                <a:latin typeface="Lucida Calligraphy" panose="03010101010101010101" pitchFamily="66" charset="0"/>
              </a:rPr>
              <a:t>past</a:t>
            </a:r>
            <a:r>
              <a:rPr lang="en-US" sz="4800" dirty="0">
                <a:latin typeface="Lucida Calligraphy" panose="03010101010101010101" pitchFamily="66" charset="0"/>
              </a:rPr>
              <a:t>,</a:t>
            </a:r>
          </a:p>
          <a:p>
            <a:pPr algn="l"/>
            <a:r>
              <a:rPr lang="en-US" sz="4800" dirty="0">
                <a:latin typeface="Lucida Calligraphy" panose="03010101010101010101" pitchFamily="66" charset="0"/>
              </a:rPr>
              <a:t>that helps create a better </a:t>
            </a:r>
            <a:r>
              <a:rPr lang="en-US" sz="4800" b="1" dirty="0">
                <a:latin typeface="Lucida Calligraphy" panose="03010101010101010101" pitchFamily="66" charset="0"/>
              </a:rPr>
              <a:t>future...</a:t>
            </a: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287BFE60-429D-4344-A7DB-29587475B32B}"/>
              </a:ext>
            </a:extLst>
          </p:cNvPr>
          <p:cNvSpPr txBox="1"/>
          <p:nvPr/>
        </p:nvSpPr>
        <p:spPr>
          <a:xfrm rot="21348992">
            <a:off x="2339603" y="7269484"/>
            <a:ext cx="117716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4800" dirty="0">
                <a:latin typeface="Lucida Calligraphy" panose="03010101010101010101" pitchFamily="66" charset="0"/>
              </a:rPr>
              <a:t>… said no developer ever!</a:t>
            </a:r>
            <a:endParaRPr lang="en-US" sz="4800" b="1" dirty="0">
              <a:latin typeface="Lucida Calligraphy" panose="03010101010101010101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801546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5B4B0AF-B230-484C-87B3-E4A7483E2D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</a:t>
            </a:r>
            <a:endParaRPr lang="bg-BG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B4B198DF-B2F9-4E5E-A05F-2D5EF91468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Separation of concerns</a:t>
            </a:r>
          </a:p>
          <a:p>
            <a:r>
              <a:rPr lang="en-US" dirty="0"/>
              <a:t>Technology agnostic</a:t>
            </a:r>
          </a:p>
          <a:p>
            <a:r>
              <a:rPr lang="en-US" dirty="0"/>
              <a:t>Code reuse</a:t>
            </a:r>
          </a:p>
          <a:p>
            <a:r>
              <a:rPr lang="en-US" dirty="0"/>
              <a:t>Resilience</a:t>
            </a:r>
          </a:p>
          <a:p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3033246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A1DF0632-3E12-47E7-ACC6-402FBCC62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</a:t>
            </a:r>
            <a:endParaRPr lang="bg-BG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A9DD4DDE-DD4A-446D-B100-823BB461AB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Harder adoption</a:t>
            </a:r>
          </a:p>
          <a:p>
            <a:r>
              <a:rPr lang="en-US" dirty="0"/>
              <a:t>Complex initial setup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00738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911597" y="1"/>
            <a:ext cx="23469597" cy="1173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4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690" y="859302"/>
            <a:ext cx="13495020" cy="7445375"/>
          </a:xfrm>
        </p:spPr>
        <p:txBody>
          <a:bodyPr/>
          <a:lstStyle/>
          <a:p>
            <a:r>
              <a:rPr lang="en-GB" dirty="0"/>
              <a:t>LinkedIn:  </a:t>
            </a:r>
            <a:r>
              <a:rPr lang="en-GB" dirty="0">
                <a:hlinkClick r:id="rId2"/>
              </a:rPr>
              <a:t>https://goo.gl/CRRJ2Y</a:t>
            </a:r>
            <a:endParaRPr lang="en-GB" dirty="0"/>
          </a:p>
          <a:p>
            <a:r>
              <a:rPr lang="en-US" dirty="0"/>
              <a:t>Mail:         </a:t>
            </a:r>
            <a:r>
              <a:rPr lang="bg-BG" dirty="0"/>
              <a:t> </a:t>
            </a:r>
            <a:r>
              <a:rPr lang="en-US" dirty="0">
                <a:hlinkClick r:id="rId3"/>
              </a:rPr>
              <a:t>martin.c@sbtech.com</a:t>
            </a:r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:     </a:t>
            </a:r>
            <a:r>
              <a:rPr lang="en-US" dirty="0">
                <a:hlinkClick r:id="rId4"/>
              </a:rPr>
              <a:t>https://github.com/mchaov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062456B-F5DD-45AB-890A-0E430FB864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056175" y="4581989"/>
            <a:ext cx="5514535" cy="5514535"/>
          </a:xfrm>
          <a:prstGeom prst="rect">
            <a:avLst/>
          </a:prstGeom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DBCAA6D8-6048-45C6-ADD2-C72787A3030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52560">
            <a:off x="19694" y="5139114"/>
            <a:ext cx="8199213" cy="7264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30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Картина 6">
            <a:extLst>
              <a:ext uri="{FF2B5EF4-FFF2-40B4-BE49-F238E27FC236}">
                <a16:creationId xmlns:a16="http://schemas.microsoft.com/office/drawing/2014/main" id="{850EEACB-755A-49EF-A5FE-90AA2DEAB2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23711"/>
            <a:ext cx="15633840" cy="6517357"/>
          </a:xfrm>
          <a:prstGeom prst="rect">
            <a:avLst/>
          </a:prstGeom>
        </p:spPr>
      </p:pic>
      <p:sp>
        <p:nvSpPr>
          <p:cNvPr id="9" name="Текстово поле 8">
            <a:extLst>
              <a:ext uri="{FF2B5EF4-FFF2-40B4-BE49-F238E27FC236}">
                <a16:creationId xmlns:a16="http://schemas.microsoft.com/office/drawing/2014/main" id="{A1F54FF0-D47C-4247-8304-056110F3A51C}"/>
              </a:ext>
            </a:extLst>
          </p:cNvPr>
          <p:cNvSpPr txBox="1"/>
          <p:nvPr/>
        </p:nvSpPr>
        <p:spPr>
          <a:xfrm>
            <a:off x="3225759" y="1187115"/>
            <a:ext cx="918232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Quite the experience to live in fear, isn’t it?</a:t>
            </a:r>
            <a:endParaRPr lang="bg-BG" dirty="0"/>
          </a:p>
        </p:txBody>
      </p:sp>
      <p:sp>
        <p:nvSpPr>
          <p:cNvPr id="16" name="Текстово поле 15">
            <a:extLst>
              <a:ext uri="{FF2B5EF4-FFF2-40B4-BE49-F238E27FC236}">
                <a16:creationId xmlns:a16="http://schemas.microsoft.com/office/drawing/2014/main" id="{758D8C3F-79B3-467D-9C1A-CE0E5F70B952}"/>
              </a:ext>
            </a:extLst>
          </p:cNvPr>
          <p:cNvSpPr txBox="1"/>
          <p:nvPr/>
        </p:nvSpPr>
        <p:spPr>
          <a:xfrm>
            <a:off x="3161651" y="9005610"/>
            <a:ext cx="93105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That’s what it is to depend on legacy code…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5226714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авоъгълник 1">
            <a:extLst>
              <a:ext uri="{FF2B5EF4-FFF2-40B4-BE49-F238E27FC236}">
                <a16:creationId xmlns:a16="http://schemas.microsoft.com/office/drawing/2014/main" id="{E299944B-34FC-4CE9-8955-699BEDBF181E}"/>
              </a:ext>
            </a:extLst>
          </p:cNvPr>
          <p:cNvSpPr/>
          <p:nvPr/>
        </p:nvSpPr>
        <p:spPr>
          <a:xfrm>
            <a:off x="666123" y="3928408"/>
            <a:ext cx="7331657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"Legacy code" often differs from its suggested alternative by actually working and scaling.</a:t>
            </a:r>
          </a:p>
          <a:p>
            <a:endParaRPr lang="en-US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 algn="r"/>
            <a:r>
              <a:rPr lang="en-US" dirty="0">
                <a:solidFill>
                  <a:srgbClr val="222222"/>
                </a:solidFill>
                <a:latin typeface="Arial" panose="020B0604020202020204" pitchFamily="34" charset="0"/>
              </a:rPr>
              <a:t>- </a:t>
            </a:r>
            <a:r>
              <a:rPr lang="en-US" dirty="0"/>
              <a:t>Bjarne </a:t>
            </a:r>
            <a:r>
              <a:rPr lang="en-US" dirty="0" err="1"/>
              <a:t>Stroustrup</a:t>
            </a:r>
            <a:endParaRPr lang="bg-BG" dirty="0"/>
          </a:p>
        </p:txBody>
      </p:sp>
      <p:pic>
        <p:nvPicPr>
          <p:cNvPr id="4" name="Картина 3" descr="Картина, която съдържа лице, мъж, закрито, маса&#10;&#10;Описание, генерирано с много висока достоверност">
            <a:extLst>
              <a:ext uri="{FF2B5EF4-FFF2-40B4-BE49-F238E27FC236}">
                <a16:creationId xmlns:a16="http://schemas.microsoft.com/office/drawing/2014/main" id="{B15399A0-B770-46D6-AE6F-9D8200D844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8325" y="1135554"/>
            <a:ext cx="6019800" cy="907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77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83D69-D6FC-489A-80DF-C6FFF22D6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Legacy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02706-4C68-43E1-992C-94C978C2E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Any project in use on production</a:t>
            </a:r>
          </a:p>
          <a:p>
            <a:r>
              <a:rPr lang="en-US" dirty="0"/>
              <a:t>…that’s all</a:t>
            </a:r>
          </a:p>
        </p:txBody>
      </p:sp>
    </p:spTree>
    <p:extLst>
      <p:ext uri="{BB962C8B-B14F-4D97-AF65-F5344CB8AC3E}">
        <p14:creationId xmlns:p14="http://schemas.microsoft.com/office/powerpoint/2010/main" val="2698815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Картина 4">
            <a:extLst>
              <a:ext uri="{FF2B5EF4-FFF2-40B4-BE49-F238E27FC236}">
                <a16:creationId xmlns:a16="http://schemas.microsoft.com/office/drawing/2014/main" id="{BF67CEC6-4385-45A2-95CC-6C6B63D28A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5055" y="6907237"/>
            <a:ext cx="7241345" cy="482756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784DFC8-AE4B-49C0-84FD-9133379B8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C24088-2B61-4C0F-B86D-C7C71040B3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10+ years on prod</a:t>
            </a:r>
          </a:p>
          <a:p>
            <a:r>
              <a:rPr lang="en-US" dirty="0"/>
              <a:t>20 000 + live events per month</a:t>
            </a:r>
          </a:p>
          <a:p>
            <a:r>
              <a:rPr lang="en-US" dirty="0"/>
              <a:t>Millions of users</a:t>
            </a:r>
          </a:p>
          <a:p>
            <a:r>
              <a:rPr lang="en-US" dirty="0"/>
              <a:t>Monolithic architecture</a:t>
            </a:r>
          </a:p>
          <a:p>
            <a:r>
              <a:rPr lang="en-US" dirty="0"/>
              <a:t>Custom package manager</a:t>
            </a:r>
          </a:p>
          <a:p>
            <a:r>
              <a:rPr lang="en-US" dirty="0"/>
              <a:t>On-going feature development</a:t>
            </a:r>
          </a:p>
          <a:p>
            <a:r>
              <a:rPr lang="en-US" dirty="0"/>
              <a:t>CMS</a:t>
            </a:r>
          </a:p>
        </p:txBody>
      </p:sp>
    </p:spTree>
    <p:extLst>
      <p:ext uri="{BB962C8B-B14F-4D97-AF65-F5344CB8AC3E}">
        <p14:creationId xmlns:p14="http://schemas.microsoft.com/office/powerpoint/2010/main" val="4027851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>
            <a:extLst>
              <a:ext uri="{FF2B5EF4-FFF2-40B4-BE49-F238E27FC236}">
                <a16:creationId xmlns:a16="http://schemas.microsoft.com/office/drawing/2014/main" id="{0F57491F-D224-4CB9-AF05-38F31D8D51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955" y="0"/>
            <a:ext cx="8866490" cy="1173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88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>
            <a:extLst>
              <a:ext uri="{FF2B5EF4-FFF2-40B4-BE49-F238E27FC236}">
                <a16:creationId xmlns:a16="http://schemas.microsoft.com/office/drawing/2014/main" id="{5E4C20D6-15BF-43DB-9D32-5BD0CC67D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5690" y="625475"/>
            <a:ext cx="13495020" cy="2266950"/>
          </a:xfrm>
        </p:spPr>
        <p:txBody>
          <a:bodyPr/>
          <a:lstStyle/>
          <a:p>
            <a:r>
              <a:rPr lang="en-US" dirty="0"/>
              <a:t>Some key points</a:t>
            </a:r>
            <a:endParaRPr lang="bg-BG" dirty="0"/>
          </a:p>
        </p:txBody>
      </p:sp>
      <p:sp>
        <p:nvSpPr>
          <p:cNvPr id="3" name="Контейнер за съдържание 2">
            <a:extLst>
              <a:ext uri="{FF2B5EF4-FFF2-40B4-BE49-F238E27FC236}">
                <a16:creationId xmlns:a16="http://schemas.microsoft.com/office/drawing/2014/main" id="{4C9DA88B-1C84-4DFD-9C0C-A2CAA3A2FA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690" y="3124200"/>
            <a:ext cx="13495020" cy="7445375"/>
          </a:xfrm>
        </p:spPr>
        <p:txBody>
          <a:bodyPr/>
          <a:lstStyle/>
          <a:p>
            <a:r>
              <a:rPr lang="en-US" dirty="0"/>
              <a:t>React is fast</a:t>
            </a:r>
          </a:p>
          <a:p>
            <a:r>
              <a:rPr lang="en-US" dirty="0"/>
              <a:t>Keys are a must</a:t>
            </a:r>
          </a:p>
          <a:p>
            <a:r>
              <a:rPr lang="en-US" dirty="0"/>
              <a:t>Don’t use ^</a:t>
            </a:r>
          </a:p>
          <a:p>
            <a:r>
              <a:rPr lang="en-US" dirty="0"/>
              <a:t>Separate the bundles</a:t>
            </a:r>
          </a:p>
          <a:p>
            <a:r>
              <a:rPr lang="en-US" dirty="0"/>
              <a:t>Top level imports</a:t>
            </a:r>
          </a:p>
          <a:p>
            <a:r>
              <a:rPr lang="en-US" dirty="0"/>
              <a:t>and more…</a:t>
            </a:r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1896541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3462" tIns="43462" rIns="43462" bIns="43462" numCol="1" spcCol="38100" rtlCol="0" anchor="ctr">
        <a:spAutoFit/>
      </a:bodyPr>
      <a:lstStyle>
        <a:defPPr marL="0" marR="0" indent="0" algn="ctr" defTabSz="70626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3462" tIns="43462" rIns="43462" bIns="43462" numCol="1" spcCol="38100" rtlCol="0" anchor="ctr">
        <a:spAutoFit/>
      </a:bodyPr>
      <a:lstStyle>
        <a:defPPr marL="0" marR="0" indent="0" algn="ctr" defTabSz="70626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3177</TotalTime>
  <Words>431</Words>
  <Application>Microsoft Office PowerPoint</Application>
  <PresentationFormat>Custom</PresentationFormat>
  <Paragraphs>181</Paragraphs>
  <Slides>33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Avenir Roman</vt:lpstr>
      <vt:lpstr>Calibri</vt:lpstr>
      <vt:lpstr>Helvetica</vt:lpstr>
      <vt:lpstr>Helvetica LT CondensedBlack</vt:lpstr>
      <vt:lpstr>Lucida Calligraphy</vt:lpstr>
      <vt:lpstr>Open Sans</vt:lpstr>
      <vt:lpstr>Custom Design</vt:lpstr>
      <vt:lpstr>Integrating React Into Legacy Projects</vt:lpstr>
      <vt:lpstr>PowerPoint Presentation</vt:lpstr>
      <vt:lpstr>PowerPoint Presentation</vt:lpstr>
      <vt:lpstr>PowerPoint Presentation</vt:lpstr>
      <vt:lpstr>PowerPoint Presentation</vt:lpstr>
      <vt:lpstr>Legacy project</vt:lpstr>
      <vt:lpstr>Our software</vt:lpstr>
      <vt:lpstr>PowerPoint Presentation</vt:lpstr>
      <vt:lpstr>Some key points</vt:lpstr>
      <vt:lpstr>Desired solution?</vt:lpstr>
      <vt:lpstr>Development</vt:lpstr>
      <vt:lpstr>Artifacts</vt:lpstr>
      <vt:lpstr>Core library</vt:lpstr>
      <vt:lpstr>Quality gates</vt:lpstr>
      <vt:lpstr>Configuration package</vt:lpstr>
      <vt:lpstr>Interoperability</vt:lpstr>
      <vt:lpstr>CI/CD</vt:lpstr>
      <vt:lpstr>Architecture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Architecture variations</vt:lpstr>
      <vt:lpstr>PowerPoint Presentation</vt:lpstr>
      <vt:lpstr>PowerPoint Presentation</vt:lpstr>
      <vt:lpstr>PowerPoint Presentation</vt:lpstr>
      <vt:lpstr>Pros</vt:lpstr>
      <vt:lpstr>Cons</vt:lpstr>
      <vt:lpstr>PowerPoint Presentation</vt:lpstr>
      <vt:lpstr>PowerPoint Presentation</vt:lpstr>
    </vt:vector>
  </TitlesOfParts>
  <Company>SBTech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SSE vs Web-sockets vs Long-polling</dc:subject>
  <dc:creator>Martin Chaov</dc:creator>
  <cp:keywords>SSE, WEB-SOCKETS, LONG POLLING</cp:keywords>
  <cp:lastModifiedBy>Martin Chaov</cp:lastModifiedBy>
  <cp:revision>360</cp:revision>
  <dcterms:modified xsi:type="dcterms:W3CDTF">2018-04-30T08:07:30Z</dcterms:modified>
</cp:coreProperties>
</file>